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96" r:id="rId3"/>
    <p:sldMasterId id="2147483797" r:id="rId4"/>
    <p:sldMasterId id="2147483798" r:id="rId5"/>
    <p:sldMasterId id="2147483799" r:id="rId6"/>
    <p:sldMasterId id="2147483800" r:id="rId7"/>
    <p:sldMasterId id="2147483801" r:id="rId8"/>
    <p:sldMasterId id="2147483802" r:id="rId9"/>
    <p:sldMasterId id="2147483803"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Lst>
  <p:sldSz cy="6858000" cx="9144000"/>
  <p:notesSz cx="6858000" cy="9144000"/>
  <p:embeddedFontLst>
    <p:embeddedFont>
      <p:font typeface="Roboto"/>
      <p:regular r:id="rId59"/>
      <p:bold r:id="rId60"/>
      <p:italic r:id="rId61"/>
      <p:boldItalic r:id="rId62"/>
    </p:embeddedFont>
    <p:embeddedFont>
      <p:font typeface="Book Antiqua"/>
      <p:regular r:id="rId63"/>
      <p:bold r:id="rId64"/>
      <p:italic r:id="rId65"/>
      <p:boldItalic r:id="rId66"/>
    </p:embeddedFont>
    <p:embeddedFont>
      <p:font typeface="Quattrocento Sans"/>
      <p:regular r:id="rId67"/>
      <p:bold r:id="rId68"/>
      <p:italic r:id="rId69"/>
      <p:boldItalic r:id="rId70"/>
    </p:embeddedFont>
    <p:embeddedFont>
      <p:font typeface="Allerta"/>
      <p:regular r:id="rId71"/>
    </p:embeddedFont>
    <p:embeddedFont>
      <p:font typeface="Century Gothic"/>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73" Type="http://schemas.openxmlformats.org/officeDocument/2006/relationships/font" Target="fonts/CenturyGothic-bold.fntdata"/><Relationship Id="rId72" Type="http://schemas.openxmlformats.org/officeDocument/2006/relationships/font" Target="fonts/CenturyGothic-regular.fntdata"/><Relationship Id="rId31" Type="http://schemas.openxmlformats.org/officeDocument/2006/relationships/slide" Target="slides/slide20.xml"/><Relationship Id="rId75" Type="http://schemas.openxmlformats.org/officeDocument/2006/relationships/font" Target="fonts/CenturyGothic-boldItalic.fntdata"/><Relationship Id="rId30" Type="http://schemas.openxmlformats.org/officeDocument/2006/relationships/slide" Target="slides/slide19.xml"/><Relationship Id="rId74" Type="http://schemas.openxmlformats.org/officeDocument/2006/relationships/font" Target="fonts/CenturyGothic-italic.fntdata"/><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71" Type="http://schemas.openxmlformats.org/officeDocument/2006/relationships/font" Target="fonts/Allerta-regular.fntdata"/><Relationship Id="rId70" Type="http://schemas.openxmlformats.org/officeDocument/2006/relationships/font" Target="fonts/QuattrocentoSans-boldItalic.fntdata"/><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9.xml"/><Relationship Id="rId64" Type="http://schemas.openxmlformats.org/officeDocument/2006/relationships/font" Target="fonts/BookAntiqua-bold.fntdata"/><Relationship Id="rId63" Type="http://schemas.openxmlformats.org/officeDocument/2006/relationships/font" Target="fonts/BookAntiqua-regular.fntdata"/><Relationship Id="rId22" Type="http://schemas.openxmlformats.org/officeDocument/2006/relationships/slide" Target="slides/slide11.xml"/><Relationship Id="rId66" Type="http://schemas.openxmlformats.org/officeDocument/2006/relationships/font" Target="fonts/BookAntiqua-boldItalic.fntdata"/><Relationship Id="rId21" Type="http://schemas.openxmlformats.org/officeDocument/2006/relationships/slide" Target="slides/slide10.xml"/><Relationship Id="rId65" Type="http://schemas.openxmlformats.org/officeDocument/2006/relationships/font" Target="fonts/BookAntiqua-italic.fntdata"/><Relationship Id="rId24" Type="http://schemas.openxmlformats.org/officeDocument/2006/relationships/slide" Target="slides/slide13.xml"/><Relationship Id="rId68" Type="http://schemas.openxmlformats.org/officeDocument/2006/relationships/font" Target="fonts/QuattrocentoSans-bold.fntdata"/><Relationship Id="rId23" Type="http://schemas.openxmlformats.org/officeDocument/2006/relationships/slide" Target="slides/slide12.xml"/><Relationship Id="rId67" Type="http://schemas.openxmlformats.org/officeDocument/2006/relationships/font" Target="fonts/QuattrocentoSans-regular.fntdata"/><Relationship Id="rId60" Type="http://schemas.openxmlformats.org/officeDocument/2006/relationships/font" Target="fonts/Roboto-bold.fntdata"/><Relationship Id="rId26" Type="http://schemas.openxmlformats.org/officeDocument/2006/relationships/slide" Target="slides/slide15.xml"/><Relationship Id="rId25" Type="http://schemas.openxmlformats.org/officeDocument/2006/relationships/slide" Target="slides/slide14.xml"/><Relationship Id="rId69" Type="http://schemas.openxmlformats.org/officeDocument/2006/relationships/font" Target="fonts/QuattrocentoSans-italic.fntdata"/><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11" Type="http://schemas.openxmlformats.org/officeDocument/2006/relationships/notesMaster" Target="notesMasters/notesMaster1.xml"/><Relationship Id="rId55" Type="http://schemas.openxmlformats.org/officeDocument/2006/relationships/slide" Target="slides/slide44.xml"/><Relationship Id="rId10" Type="http://schemas.openxmlformats.org/officeDocument/2006/relationships/slideMaster" Target="slideMasters/slideMaster8.xml"/><Relationship Id="rId54" Type="http://schemas.openxmlformats.org/officeDocument/2006/relationships/slide" Target="slides/slide43.xml"/><Relationship Id="rId13" Type="http://schemas.openxmlformats.org/officeDocument/2006/relationships/slide" Target="slides/slide2.xml"/><Relationship Id="rId57" Type="http://schemas.openxmlformats.org/officeDocument/2006/relationships/slide" Target="slides/slide46.xml"/><Relationship Id="rId12" Type="http://schemas.openxmlformats.org/officeDocument/2006/relationships/slide" Target="slides/slide1.xml"/><Relationship Id="rId56" Type="http://schemas.openxmlformats.org/officeDocument/2006/relationships/slide" Target="slides/slide45.xml"/><Relationship Id="rId15" Type="http://schemas.openxmlformats.org/officeDocument/2006/relationships/slide" Target="slides/slide4.xml"/><Relationship Id="rId59" Type="http://schemas.openxmlformats.org/officeDocument/2006/relationships/font" Target="fonts/Roboto-regular.fntdata"/><Relationship Id="rId14" Type="http://schemas.openxmlformats.org/officeDocument/2006/relationships/slide" Target="slides/slide3.xml"/><Relationship Id="rId58" Type="http://schemas.openxmlformats.org/officeDocument/2006/relationships/slide" Target="slides/slide47.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200"/>
              <a:buFont typeface="Lucida Sans"/>
              <a:buNone/>
              <a:defRPr b="0" i="0" sz="1200" u="none" cap="none" strike="noStrike">
                <a:solidFill>
                  <a:schemeClr val="dk1"/>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chemeClr val="dk1"/>
              </a:buClr>
              <a:buSzPts val="1200"/>
              <a:buFont typeface="Lucida Sans"/>
              <a:buNone/>
              <a:defRPr b="0" i="0" sz="1200" u="none" cap="none" strike="noStrike">
                <a:solidFill>
                  <a:schemeClr val="dk1"/>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lvl1pPr indent="-304800" lvl="0" marL="4572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200"/>
              <a:buFont typeface="Lucida Sans"/>
              <a:buNone/>
              <a:defRPr b="0" i="0" sz="1200" u="none" cap="none" strike="noStrike">
                <a:solidFill>
                  <a:schemeClr val="dk1"/>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Lucida Sans"/>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7" name="Shape 1097"/>
        <p:cNvGrpSpPr/>
        <p:nvPr/>
      </p:nvGrpSpPr>
      <p:grpSpPr>
        <a:xfrm>
          <a:off x="0" y="0"/>
          <a:ext cx="0" cy="0"/>
          <a:chOff x="0" y="0"/>
          <a:chExt cx="0" cy="0"/>
        </a:xfrm>
      </p:grpSpPr>
      <p:sp>
        <p:nvSpPr>
          <p:cNvPr id="1098" name="Google Shape;1098;g62bf8cc1b2_2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9" name="Google Shape;1099;g62bf8cc1b2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lang="en-US"/>
              <a:t>First timer poll</a:t>
            </a:r>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Lucida Sans"/>
                <a:ea typeface="Lucida Sans"/>
                <a:cs typeface="Lucida Sans"/>
                <a:sym typeface="Lucida Sans"/>
              </a:rPr>
              <a:t>Handouts:</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1100" name="Google Shape;1100;g62bf8cc1b2_2_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2" name="Shape 1182"/>
        <p:cNvGrpSpPr/>
        <p:nvPr/>
      </p:nvGrpSpPr>
      <p:grpSpPr>
        <a:xfrm>
          <a:off x="0" y="0"/>
          <a:ext cx="0" cy="0"/>
          <a:chOff x="0" y="0"/>
          <a:chExt cx="0" cy="0"/>
        </a:xfrm>
      </p:grpSpPr>
      <p:sp>
        <p:nvSpPr>
          <p:cNvPr id="1183" name="Google Shape;1183;g7db490a649_3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84" name="Google Shape;1184;g7db490a649_3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On this slide, it’d be great to talk about the impetus for the project overall. Why did we even enter the professional space ?Why is this important to SAP’s mission.</a:t>
            </a:r>
            <a:endParaRPr/>
          </a:p>
          <a:p>
            <a:pPr indent="0" lvl="0" marL="0" rtl="0" algn="l">
              <a:spcBef>
                <a:spcPts val="0"/>
              </a:spcBef>
              <a:spcAft>
                <a:spcPts val="0"/>
              </a:spcAft>
              <a:buNone/>
            </a:pPr>
            <a:r>
              <a:t/>
            </a:r>
            <a:endParaRPr>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a:latin typeface="Lucida Sans"/>
                <a:ea typeface="Lucida Sans"/>
                <a:cs typeface="Lucida Sans"/>
                <a:sym typeface="Lucida Sans"/>
              </a:rPr>
              <a:t>Historically, SAP work focused on supporting implementation of CCR.</a:t>
            </a:r>
            <a:endParaRPr>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a:latin typeface="Lucida Sans"/>
                <a:ea typeface="Lucida Sans"/>
                <a:cs typeface="Lucida Sans"/>
                <a:sym typeface="Lucida Sans"/>
              </a:rPr>
              <a:t>Always focused on learning and sharing research and evidence based models for implementing CCR</a:t>
            </a:r>
            <a:endParaRPr>
              <a:latin typeface="Lucida Sans"/>
              <a:ea typeface="Lucida Sans"/>
              <a:cs typeface="Lucida Sans"/>
              <a:sym typeface="Lucida Sans"/>
            </a:endParaRPr>
          </a:p>
          <a:p>
            <a:pPr indent="0" lvl="0" marL="0" rtl="0" algn="l">
              <a:spcBef>
                <a:spcPts val="0"/>
              </a:spcBef>
              <a:spcAft>
                <a:spcPts val="0"/>
              </a:spcAft>
              <a:buNone/>
            </a:pPr>
            <a:r>
              <a:rPr lang="en-US">
                <a:latin typeface="Lucida Sans"/>
                <a:ea typeface="Lucida Sans"/>
                <a:cs typeface="Lucida Sans"/>
                <a:sym typeface="Lucida Sans"/>
              </a:rPr>
              <a:t>Professional learning as a priority through Core Advocates network</a:t>
            </a:r>
            <a:endParaRPr>
              <a:latin typeface="Lucida Sans"/>
              <a:ea typeface="Lucida Sans"/>
              <a:cs typeface="Lucida Sans"/>
              <a:sym typeface="Lucida Sans"/>
            </a:endParaRPr>
          </a:p>
          <a:p>
            <a:pPr indent="0" lvl="0" marL="0" rtl="0" algn="l">
              <a:spcBef>
                <a:spcPts val="0"/>
              </a:spcBef>
              <a:spcAft>
                <a:spcPts val="0"/>
              </a:spcAft>
              <a:buNone/>
            </a:pPr>
            <a:r>
              <a:t/>
            </a:r>
            <a:endParaRPr>
              <a:latin typeface="Lucida Sans"/>
              <a:ea typeface="Lucida Sans"/>
              <a:cs typeface="Lucida Sans"/>
              <a:sym typeface="Lucida Sans"/>
            </a:endParaRPr>
          </a:p>
          <a:p>
            <a:pPr indent="0" lvl="0" marL="0" rtl="0" algn="l">
              <a:spcBef>
                <a:spcPts val="0"/>
              </a:spcBef>
              <a:spcAft>
                <a:spcPts val="0"/>
              </a:spcAft>
              <a:buNone/>
            </a:pPr>
            <a:r>
              <a:rPr lang="en-US">
                <a:latin typeface="Lucida Sans"/>
                <a:ea typeface="Lucida Sans"/>
                <a:cs typeface="Lucida Sans"/>
                <a:sym typeface="Lucida Sans"/>
              </a:rPr>
              <a:t>Educators have shared experience with PL and its not good.</a:t>
            </a:r>
            <a:endParaRPr>
              <a:latin typeface="Lucida Sans"/>
              <a:ea typeface="Lucida Sans"/>
              <a:cs typeface="Lucida Sans"/>
              <a:sym typeface="Lucida Sans"/>
            </a:endParaRPr>
          </a:p>
          <a:p>
            <a:pPr indent="0" lvl="0" marL="0" rtl="0" algn="l">
              <a:spcBef>
                <a:spcPts val="0"/>
              </a:spcBef>
              <a:spcAft>
                <a:spcPts val="0"/>
              </a:spcAft>
              <a:buNone/>
            </a:pPr>
            <a:r>
              <a:rPr lang="en-US">
                <a:latin typeface="Lucida Sans"/>
                <a:ea typeface="Lucida Sans"/>
                <a:cs typeface="Lucida Sans"/>
                <a:sym typeface="Lucida Sans"/>
              </a:rPr>
              <a:t>With the presence of so many HQIM now available; there is both need and opportunity to rethink PL</a:t>
            </a:r>
            <a:endParaRPr>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a:latin typeface="Lucida Sans"/>
                <a:ea typeface="Lucida Sans"/>
                <a:cs typeface="Lucida Sans"/>
                <a:sym typeface="Lucida Sans"/>
              </a:rPr>
              <a:t>What it takes to provide effective and equitable instruction for all students.  What it takes to raise the bar in professional learning.</a:t>
            </a:r>
            <a:endParaRPr>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a:latin typeface="Lucida Sans"/>
                <a:ea typeface="Lucida Sans"/>
                <a:cs typeface="Lucida Sans"/>
                <a:sym typeface="Lucida Sans"/>
              </a:rPr>
              <a:t>When was the last time you experienced game changing PL?</a:t>
            </a:r>
            <a:endParaRPr>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a:latin typeface="Lucida Sans"/>
              <a:ea typeface="Lucida Sans"/>
              <a:cs typeface="Lucida Sans"/>
              <a:sym typeface="Lucida Sans"/>
            </a:endParaRPr>
          </a:p>
          <a:p>
            <a:pPr indent="0" lvl="0" marL="0" rtl="0" algn="l">
              <a:spcBef>
                <a:spcPts val="0"/>
              </a:spcBef>
              <a:spcAft>
                <a:spcPts val="0"/>
              </a:spcAft>
              <a:buNone/>
            </a:pPr>
            <a:r>
              <a:t/>
            </a:r>
            <a:endParaRPr/>
          </a:p>
        </p:txBody>
      </p:sp>
      <p:sp>
        <p:nvSpPr>
          <p:cNvPr id="1185" name="Google Shape;1185;g7db490a649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0" name="Shape 1190"/>
        <p:cNvGrpSpPr/>
        <p:nvPr/>
      </p:nvGrpSpPr>
      <p:grpSpPr>
        <a:xfrm>
          <a:off x="0" y="0"/>
          <a:ext cx="0" cy="0"/>
          <a:chOff x="0" y="0"/>
          <a:chExt cx="0" cy="0"/>
        </a:xfrm>
      </p:grpSpPr>
      <p:sp>
        <p:nvSpPr>
          <p:cNvPr id="1191" name="Google Shape;1191;g2f8331e4bd_1_54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rPr lang="en-US">
                <a:latin typeface="Lucida Sans"/>
                <a:ea typeface="Lucida Sans"/>
                <a:cs typeface="Lucida Sans"/>
                <a:sym typeface="Lucida Sans"/>
              </a:rPr>
              <a:t>I can see from the results that your experiences resonate with what we learned over the last year while we investigated the “problem with PL”</a:t>
            </a:r>
            <a:endParaRPr>
              <a:latin typeface="Lucida Sans"/>
              <a:ea typeface="Lucida Sans"/>
              <a:cs typeface="Lucida Sans"/>
              <a:sym typeface="Lucida Sans"/>
            </a:endParaRPr>
          </a:p>
        </p:txBody>
      </p:sp>
      <p:sp>
        <p:nvSpPr>
          <p:cNvPr id="1192" name="Google Shape;1192;g2f8331e4bd_1_5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5" name="Shape 1195"/>
        <p:cNvGrpSpPr/>
        <p:nvPr/>
      </p:nvGrpSpPr>
      <p:grpSpPr>
        <a:xfrm>
          <a:off x="0" y="0"/>
          <a:ext cx="0" cy="0"/>
          <a:chOff x="0" y="0"/>
          <a:chExt cx="0" cy="0"/>
        </a:xfrm>
      </p:grpSpPr>
      <p:sp>
        <p:nvSpPr>
          <p:cNvPr id="1196" name="Google Shape;1196;g52bbe66b3c_7_6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97" name="Google Shape;1197;g52bbe66b3c_7_6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SAP had the pleasure of learning about equitable </a:t>
            </a:r>
            <a:r>
              <a:rPr lang="en-US">
                <a:latin typeface="Lucida Sans"/>
                <a:ea typeface="Lucida Sans"/>
                <a:cs typeface="Lucida Sans"/>
                <a:sym typeface="Lucida Sans"/>
              </a:rPr>
              <a:t>design</a:t>
            </a:r>
            <a:r>
              <a:rPr lang="en-US">
                <a:latin typeface="Lucida Sans"/>
                <a:ea typeface="Lucida Sans"/>
                <a:cs typeface="Lucida Sans"/>
                <a:sym typeface="Lucida Sans"/>
              </a:rPr>
              <a:t> through are partners at Equity Meets Design (ExD).</a:t>
            </a:r>
            <a:endParaRPr>
              <a:latin typeface="Lucida Sans"/>
              <a:ea typeface="Lucida Sans"/>
              <a:cs typeface="Lucida Sans"/>
              <a:sym typeface="Lucida Sans"/>
            </a:endParaRPr>
          </a:p>
          <a:p>
            <a:pPr indent="0" lvl="0" marL="0" rtl="0" algn="l">
              <a:spcBef>
                <a:spcPts val="0"/>
              </a:spcBef>
              <a:spcAft>
                <a:spcPts val="0"/>
              </a:spcAft>
              <a:buNone/>
            </a:pPr>
            <a:r>
              <a:t/>
            </a:r>
            <a:endParaRPr>
              <a:latin typeface="Lucida Sans"/>
              <a:ea typeface="Lucida Sans"/>
              <a:cs typeface="Lucida Sans"/>
              <a:sym typeface="Lucida Sans"/>
            </a:endParaRPr>
          </a:p>
          <a:p>
            <a:pPr indent="0" lvl="0" marL="0" rtl="0" algn="l">
              <a:spcBef>
                <a:spcPts val="0"/>
              </a:spcBef>
              <a:spcAft>
                <a:spcPts val="0"/>
              </a:spcAft>
              <a:buNone/>
            </a:pPr>
            <a:r>
              <a:rPr lang="en-US">
                <a:latin typeface="Lucida Sans"/>
                <a:ea typeface="Lucida Sans"/>
                <a:cs typeface="Lucida Sans"/>
                <a:sym typeface="Lucida Sans"/>
              </a:rPr>
              <a:t>ExD encouraged is to think of ourselves as designers as well as educators and ensure that we are using and equity design approach as we address challenges and make decision.  </a:t>
            </a:r>
            <a:endParaRPr>
              <a:latin typeface="Lucida Sans"/>
              <a:ea typeface="Lucida Sans"/>
              <a:cs typeface="Lucida Sans"/>
              <a:sym typeface="Lucida Sans"/>
            </a:endParaRPr>
          </a:p>
          <a:p>
            <a:pPr indent="0" lvl="0" marL="0" rtl="0" algn="l">
              <a:spcBef>
                <a:spcPts val="0"/>
              </a:spcBef>
              <a:spcAft>
                <a:spcPts val="0"/>
              </a:spcAft>
              <a:buNone/>
            </a:pPr>
            <a:r>
              <a:t/>
            </a:r>
            <a:endParaRPr>
              <a:latin typeface="Lucida Sans"/>
              <a:ea typeface="Lucida Sans"/>
              <a:cs typeface="Lucida Sans"/>
              <a:sym typeface="Lucida Sans"/>
            </a:endParaRPr>
          </a:p>
          <a:p>
            <a:pPr indent="0" lvl="0" marL="0" rtl="0" algn="l">
              <a:spcBef>
                <a:spcPts val="0"/>
              </a:spcBef>
              <a:spcAft>
                <a:spcPts val="0"/>
              </a:spcAft>
              <a:buNone/>
            </a:pPr>
            <a:r>
              <a:rPr lang="en-US">
                <a:latin typeface="Lucida Sans"/>
                <a:ea typeface="Lucida Sans"/>
                <a:cs typeface="Lucida Sans"/>
                <a:sym typeface="Lucida Sans"/>
              </a:rPr>
              <a:t>This is an illustration of the equitable </a:t>
            </a:r>
            <a:r>
              <a:rPr lang="en-US">
                <a:latin typeface="Lucida Sans"/>
                <a:ea typeface="Lucida Sans"/>
                <a:cs typeface="Lucida Sans"/>
                <a:sym typeface="Lucida Sans"/>
              </a:rPr>
              <a:t>design</a:t>
            </a:r>
            <a:r>
              <a:rPr lang="en-US">
                <a:latin typeface="Lucida Sans"/>
                <a:ea typeface="Lucida Sans"/>
                <a:cs typeface="Lucida Sans"/>
                <a:sym typeface="Lucida Sans"/>
              </a:rPr>
              <a:t> process we undertook to ensure that we were creating something that would impact the people closest to the problem with professional learning - teachers!</a:t>
            </a:r>
            <a:endParaRPr>
              <a:latin typeface="Lucida Sans"/>
              <a:ea typeface="Lucida Sans"/>
              <a:cs typeface="Lucida Sans"/>
              <a:sym typeface="Lucida Sans"/>
            </a:endParaRPr>
          </a:p>
          <a:p>
            <a:pPr indent="0" lvl="0" marL="0" rtl="0" algn="l">
              <a:spcBef>
                <a:spcPts val="0"/>
              </a:spcBef>
              <a:spcAft>
                <a:spcPts val="0"/>
              </a:spcAft>
              <a:buNone/>
            </a:pPr>
            <a:r>
              <a:t/>
            </a:r>
            <a:endParaRPr>
              <a:latin typeface="Lucida Sans"/>
              <a:ea typeface="Lucida Sans"/>
              <a:cs typeface="Lucida Sans"/>
              <a:sym typeface="Lucida Sans"/>
            </a:endParaRPr>
          </a:p>
          <a:p>
            <a:pPr indent="0" lvl="0" marL="0" rtl="0" algn="l">
              <a:spcBef>
                <a:spcPts val="0"/>
              </a:spcBef>
              <a:spcAft>
                <a:spcPts val="0"/>
              </a:spcAft>
              <a:buNone/>
            </a:pPr>
            <a:r>
              <a:rPr lang="en-US">
                <a:latin typeface="Lucida Sans"/>
                <a:ea typeface="Lucida Sans"/>
                <a:cs typeface="Lucida Sans"/>
                <a:sym typeface="Lucida Sans"/>
              </a:rPr>
              <a:t>We conducted 50 empathy interviews and reviewed hundreds of studies and articles.</a:t>
            </a:r>
            <a:endParaRPr>
              <a:latin typeface="Lucida Sans"/>
              <a:ea typeface="Lucida Sans"/>
              <a:cs typeface="Lucida Sans"/>
              <a:sym typeface="Lucida Sans"/>
            </a:endParaRPr>
          </a:p>
          <a:p>
            <a:pPr indent="0" lvl="0" marL="0" rtl="0" algn="l">
              <a:spcBef>
                <a:spcPts val="0"/>
              </a:spcBef>
              <a:spcAft>
                <a:spcPts val="0"/>
              </a:spcAft>
              <a:buNone/>
            </a:pPr>
            <a:r>
              <a:t/>
            </a:r>
            <a:endParaRPr>
              <a:latin typeface="Lucida Sans"/>
              <a:ea typeface="Lucida Sans"/>
              <a:cs typeface="Lucida Sans"/>
              <a:sym typeface="Lucida Sans"/>
            </a:endParaRPr>
          </a:p>
          <a:p>
            <a:pPr indent="0" lvl="0" marL="0" rtl="0" algn="l">
              <a:spcBef>
                <a:spcPts val="0"/>
              </a:spcBef>
              <a:spcAft>
                <a:spcPts val="0"/>
              </a:spcAft>
              <a:buNone/>
            </a:pPr>
            <a:r>
              <a:rPr lang="en-US">
                <a:latin typeface="Lucida Sans"/>
                <a:ea typeface="Lucida Sans"/>
                <a:cs typeface="Lucida Sans"/>
                <a:sym typeface="Lucida Sans"/>
              </a:rPr>
              <a:t>We landed on this question we wanted to answer:  </a:t>
            </a:r>
            <a:r>
              <a:rPr b="1" lang="en-US">
                <a:latin typeface="Lucida Sans"/>
                <a:ea typeface="Lucida Sans"/>
                <a:cs typeface="Lucida Sans"/>
                <a:sym typeface="Lucida Sans"/>
              </a:rPr>
              <a:t>How might we define high-quality professional learning options, grounded in the best evidence, practice, and models of effective professional learning, for school systems that results in increased achievement for students facing barriers of racism or poverty? </a:t>
            </a:r>
            <a:endParaRPr b="1">
              <a:latin typeface="Lucida Sans"/>
              <a:ea typeface="Lucida Sans"/>
              <a:cs typeface="Lucida Sans"/>
              <a:sym typeface="Lucida Sans"/>
            </a:endParaRPr>
          </a:p>
          <a:p>
            <a:pPr indent="0" lvl="0" marL="0" rtl="0" algn="l">
              <a:spcBef>
                <a:spcPts val="0"/>
              </a:spcBef>
              <a:spcAft>
                <a:spcPts val="0"/>
              </a:spcAft>
              <a:buNone/>
            </a:pPr>
            <a:r>
              <a:t/>
            </a:r>
            <a:endParaRPr b="1">
              <a:latin typeface="Lucida Sans"/>
              <a:ea typeface="Lucida Sans"/>
              <a:cs typeface="Lucida Sans"/>
              <a:sym typeface="Lucida Sans"/>
            </a:endParaRPr>
          </a:p>
          <a:p>
            <a:pPr indent="0" lvl="0" marL="0" rtl="0" algn="l">
              <a:spcBef>
                <a:spcPts val="0"/>
              </a:spcBef>
              <a:spcAft>
                <a:spcPts val="0"/>
              </a:spcAft>
              <a:buNone/>
            </a:pPr>
            <a:r>
              <a:rPr lang="en-US">
                <a:latin typeface="Lucida Sans"/>
                <a:ea typeface="Lucida Sans"/>
                <a:cs typeface="Lucida Sans"/>
                <a:sym typeface="Lucida Sans"/>
              </a:rPr>
              <a:t>Here’s what we learned along the way.</a:t>
            </a:r>
            <a:endParaRPr>
              <a:latin typeface="Lucida Sans"/>
              <a:ea typeface="Lucida Sans"/>
              <a:cs typeface="Lucida Sans"/>
              <a:sym typeface="Lucida Sans"/>
            </a:endParaRPr>
          </a:p>
          <a:p>
            <a:pPr indent="0" lvl="0" marL="0" rtl="0" algn="l">
              <a:spcBef>
                <a:spcPts val="0"/>
              </a:spcBef>
              <a:spcAft>
                <a:spcPts val="0"/>
              </a:spcAft>
              <a:buNone/>
            </a:pPr>
            <a:r>
              <a:t/>
            </a:r>
            <a:endParaRPr>
              <a:latin typeface="Lucida Sans"/>
              <a:ea typeface="Lucida Sans"/>
              <a:cs typeface="Lucida Sans"/>
              <a:sym typeface="Lucida Sans"/>
            </a:endParaRPr>
          </a:p>
        </p:txBody>
      </p:sp>
      <p:sp>
        <p:nvSpPr>
          <p:cNvPr id="1198" name="Google Shape;1198;g52bbe66b3c_7_6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4" name="Shape 1214"/>
        <p:cNvGrpSpPr/>
        <p:nvPr/>
      </p:nvGrpSpPr>
      <p:grpSpPr>
        <a:xfrm>
          <a:off x="0" y="0"/>
          <a:ext cx="0" cy="0"/>
          <a:chOff x="0" y="0"/>
          <a:chExt cx="0" cy="0"/>
        </a:xfrm>
      </p:grpSpPr>
      <p:sp>
        <p:nvSpPr>
          <p:cNvPr id="1215" name="Google Shape;1215;g52bbe66b3c_1_8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As i mentioned….</a:t>
            </a:r>
            <a:endParaRPr/>
          </a:p>
        </p:txBody>
      </p:sp>
      <p:sp>
        <p:nvSpPr>
          <p:cNvPr id="1216" name="Google Shape;1216;g52bbe66b3c_1_81:notes"/>
          <p:cNvSpPr/>
          <p:nvPr>
            <p:ph idx="2" type="sldImg"/>
          </p:nvPr>
        </p:nvSpPr>
        <p:spPr>
          <a:xfrm>
            <a:off x="1714753" y="685800"/>
            <a:ext cx="342916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1" name="Shape 1221"/>
        <p:cNvGrpSpPr/>
        <p:nvPr/>
      </p:nvGrpSpPr>
      <p:grpSpPr>
        <a:xfrm>
          <a:off x="0" y="0"/>
          <a:ext cx="0" cy="0"/>
          <a:chOff x="0" y="0"/>
          <a:chExt cx="0" cy="0"/>
        </a:xfrm>
      </p:grpSpPr>
      <p:sp>
        <p:nvSpPr>
          <p:cNvPr id="1222" name="Google Shape;1222;g7db490a649_4_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rPr lang="en-US" sz="1100"/>
              <a:t>but first ...Can you describe effective PL in one word?</a:t>
            </a:r>
            <a:endParaRPr sz="1100"/>
          </a:p>
        </p:txBody>
      </p:sp>
      <p:sp>
        <p:nvSpPr>
          <p:cNvPr id="1223" name="Google Shape;1223;g7db490a649_4_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6" name="Shape 1226"/>
        <p:cNvGrpSpPr/>
        <p:nvPr/>
      </p:nvGrpSpPr>
      <p:grpSpPr>
        <a:xfrm>
          <a:off x="0" y="0"/>
          <a:ext cx="0" cy="0"/>
          <a:chOff x="0" y="0"/>
          <a:chExt cx="0" cy="0"/>
        </a:xfrm>
      </p:grpSpPr>
      <p:sp>
        <p:nvSpPr>
          <p:cNvPr id="1227" name="Google Shape;1227;g52bbe66b3c_1_9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SzPts val="1400"/>
              <a:buChar char="●"/>
            </a:pPr>
            <a:r>
              <a:rPr lang="en-US"/>
              <a:t>Keeps my subject area or better my curriculum at the center of PL.  I </a:t>
            </a:r>
            <a:r>
              <a:rPr lang="en-US"/>
              <a:t>teach</a:t>
            </a:r>
            <a:r>
              <a:rPr lang="en-US"/>
              <a:t> 8th grade math! Help me implement these lessons!</a:t>
            </a:r>
            <a:endParaRPr/>
          </a:p>
          <a:p>
            <a:pPr indent="-317500" lvl="0" marL="457200" rtl="0" algn="l">
              <a:spcBef>
                <a:spcPts val="0"/>
              </a:spcBef>
              <a:spcAft>
                <a:spcPts val="0"/>
              </a:spcAft>
              <a:buSzPts val="1400"/>
              <a:buChar char="●"/>
            </a:pPr>
            <a:r>
              <a:rPr lang="en-US"/>
              <a:t>It has to impact the reality of my classroom.  I have two new students, how can I </a:t>
            </a:r>
            <a:r>
              <a:rPr lang="en-US"/>
              <a:t>incorporate</a:t>
            </a:r>
            <a:r>
              <a:rPr lang="en-US"/>
              <a:t> strategy for multi-lingual learners?</a:t>
            </a:r>
            <a:endParaRPr/>
          </a:p>
          <a:p>
            <a:pPr indent="-317500" lvl="0" marL="457200" rtl="0" algn="l">
              <a:spcBef>
                <a:spcPts val="0"/>
              </a:spcBef>
              <a:spcAft>
                <a:spcPts val="0"/>
              </a:spcAft>
              <a:buSzPts val="1400"/>
              <a:buChar char="●"/>
            </a:pPr>
            <a:r>
              <a:rPr lang="en-US"/>
              <a:t>It’s also confusing if information I learn in PL </a:t>
            </a:r>
            <a:r>
              <a:rPr lang="en-US"/>
              <a:t>doesn't</a:t>
            </a:r>
            <a:r>
              <a:rPr lang="en-US"/>
              <a:t> jive with the priorities and practices of my school</a:t>
            </a:r>
            <a:endParaRPr/>
          </a:p>
          <a:p>
            <a:pPr indent="0" lvl="0" marL="0" rtl="0" algn="l">
              <a:spcBef>
                <a:spcPts val="0"/>
              </a:spcBef>
              <a:spcAft>
                <a:spcPts val="0"/>
              </a:spcAft>
              <a:buNone/>
            </a:pPr>
            <a:r>
              <a:t/>
            </a:r>
            <a:endParaRPr/>
          </a:p>
        </p:txBody>
      </p:sp>
      <p:sp>
        <p:nvSpPr>
          <p:cNvPr id="1228" name="Google Shape;1228;g52bbe66b3c_1_95:notes"/>
          <p:cNvSpPr/>
          <p:nvPr>
            <p:ph idx="2" type="sldImg"/>
          </p:nvPr>
        </p:nvSpPr>
        <p:spPr>
          <a:xfrm>
            <a:off x="1714753" y="685800"/>
            <a:ext cx="342916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6" name="Shape 1236"/>
        <p:cNvGrpSpPr/>
        <p:nvPr/>
      </p:nvGrpSpPr>
      <p:grpSpPr>
        <a:xfrm>
          <a:off x="0" y="0"/>
          <a:ext cx="0" cy="0"/>
          <a:chOff x="0" y="0"/>
          <a:chExt cx="0" cy="0"/>
        </a:xfrm>
      </p:grpSpPr>
      <p:sp>
        <p:nvSpPr>
          <p:cNvPr id="1237" name="Google Shape;1237;g52bbe66b3c_1_10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SzPts val="1400"/>
              <a:buChar char="●"/>
            </a:pPr>
            <a:r>
              <a:rPr lang="en-US"/>
              <a:t>So many shared wanting to have a say in what </a:t>
            </a:r>
            <a:r>
              <a:rPr lang="en-US"/>
              <a:t>professional</a:t>
            </a:r>
            <a:r>
              <a:rPr lang="en-US"/>
              <a:t> learning will matter most for me and and my students.</a:t>
            </a:r>
            <a:endParaRPr/>
          </a:p>
          <a:p>
            <a:pPr indent="-317500" lvl="0" marL="457200" rtl="0" algn="l">
              <a:spcBef>
                <a:spcPts val="0"/>
              </a:spcBef>
              <a:spcAft>
                <a:spcPts val="0"/>
              </a:spcAft>
              <a:buSzPts val="1400"/>
              <a:buChar char="●"/>
            </a:pPr>
            <a:r>
              <a:rPr lang="en-US"/>
              <a:t>Respect</a:t>
            </a:r>
            <a:r>
              <a:rPr lang="en-US"/>
              <a:t> me as an professional, make me think, challenge me and my </a:t>
            </a:r>
            <a:r>
              <a:rPr lang="en-US"/>
              <a:t>students</a:t>
            </a:r>
            <a:r>
              <a:rPr lang="en-US"/>
              <a:t> to grow.</a:t>
            </a:r>
            <a:endParaRPr/>
          </a:p>
          <a:p>
            <a:pPr indent="-317500" lvl="0" marL="457200" rtl="0" algn="l">
              <a:spcBef>
                <a:spcPts val="0"/>
              </a:spcBef>
              <a:spcAft>
                <a:spcPts val="0"/>
              </a:spcAft>
              <a:buSzPts val="1400"/>
              <a:buChar char="●"/>
            </a:pPr>
            <a:r>
              <a:rPr lang="en-US"/>
              <a:t>At the end of the day, I want to do what will help my </a:t>
            </a:r>
            <a:r>
              <a:rPr lang="en-US"/>
              <a:t>students</a:t>
            </a:r>
            <a:r>
              <a:rPr lang="en-US"/>
              <a:t> the most.</a:t>
            </a:r>
            <a:endParaRPr/>
          </a:p>
        </p:txBody>
      </p:sp>
      <p:sp>
        <p:nvSpPr>
          <p:cNvPr id="1238" name="Google Shape;1238;g52bbe66b3c_1_106:notes"/>
          <p:cNvSpPr/>
          <p:nvPr>
            <p:ph idx="2" type="sldImg"/>
          </p:nvPr>
        </p:nvSpPr>
        <p:spPr>
          <a:xfrm>
            <a:off x="1714753" y="685800"/>
            <a:ext cx="342916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6" name="Shape 1246"/>
        <p:cNvGrpSpPr/>
        <p:nvPr/>
      </p:nvGrpSpPr>
      <p:grpSpPr>
        <a:xfrm>
          <a:off x="0" y="0"/>
          <a:ext cx="0" cy="0"/>
          <a:chOff x="0" y="0"/>
          <a:chExt cx="0" cy="0"/>
        </a:xfrm>
      </p:grpSpPr>
      <p:sp>
        <p:nvSpPr>
          <p:cNvPr id="1247" name="Google Shape;1247;g52bbe66b3c_1_11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SzPts val="1400"/>
              <a:buChar char="●"/>
            </a:pPr>
            <a:r>
              <a:rPr lang="en-US"/>
              <a:t>Access to ongoing support at the school level is critical - things like coaching stood out</a:t>
            </a:r>
            <a:endParaRPr/>
          </a:p>
          <a:p>
            <a:pPr indent="-317500" lvl="0" marL="457200" rtl="0" algn="l">
              <a:spcBef>
                <a:spcPts val="0"/>
              </a:spcBef>
              <a:spcAft>
                <a:spcPts val="0"/>
              </a:spcAft>
              <a:buSzPts val="1400"/>
              <a:buChar char="●"/>
            </a:pPr>
            <a:r>
              <a:rPr lang="en-US"/>
              <a:t>Meets the needs of my students and adapts to the evolving content of my curriculum over the course of the school year.</a:t>
            </a:r>
            <a:endParaRPr/>
          </a:p>
          <a:p>
            <a:pPr indent="-317500" lvl="0" marL="457200" rtl="0" algn="l">
              <a:spcBef>
                <a:spcPts val="0"/>
              </a:spcBef>
              <a:spcAft>
                <a:spcPts val="0"/>
              </a:spcAft>
              <a:buSzPts val="1400"/>
              <a:buChar char="●"/>
            </a:pPr>
            <a:r>
              <a:rPr lang="en-US"/>
              <a:t>As my </a:t>
            </a:r>
            <a:r>
              <a:rPr lang="en-US"/>
              <a:t>students</a:t>
            </a:r>
            <a:r>
              <a:rPr lang="en-US"/>
              <a:t> become more independent readers, what can I do to remove scaffolds that were necessary earlier in the school year?</a:t>
            </a:r>
            <a:endParaRPr/>
          </a:p>
          <a:p>
            <a:pPr indent="0" lvl="0" marL="457200" rtl="0" algn="l">
              <a:spcBef>
                <a:spcPts val="0"/>
              </a:spcBef>
              <a:spcAft>
                <a:spcPts val="0"/>
              </a:spcAft>
              <a:buNone/>
            </a:pPr>
            <a:r>
              <a:t/>
            </a:r>
            <a:endParaRPr/>
          </a:p>
        </p:txBody>
      </p:sp>
      <p:sp>
        <p:nvSpPr>
          <p:cNvPr id="1248" name="Google Shape;1248;g52bbe66b3c_1_117:notes"/>
          <p:cNvSpPr/>
          <p:nvPr>
            <p:ph idx="2" type="sldImg"/>
          </p:nvPr>
        </p:nvSpPr>
        <p:spPr>
          <a:xfrm>
            <a:off x="1714753" y="685800"/>
            <a:ext cx="342916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6" name="Shape 1256"/>
        <p:cNvGrpSpPr/>
        <p:nvPr/>
      </p:nvGrpSpPr>
      <p:grpSpPr>
        <a:xfrm>
          <a:off x="0" y="0"/>
          <a:ext cx="0" cy="0"/>
          <a:chOff x="0" y="0"/>
          <a:chExt cx="0" cy="0"/>
        </a:xfrm>
      </p:grpSpPr>
      <p:sp>
        <p:nvSpPr>
          <p:cNvPr id="1257" name="Google Shape;1257;g52bbe66b3c_1_12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Research reinforced so much of </a:t>
            </a:r>
            <a:r>
              <a:rPr lang="en-US"/>
              <a:t>what</a:t>
            </a:r>
            <a:r>
              <a:rPr lang="en-US"/>
              <a:t> we heard from </a:t>
            </a:r>
            <a:r>
              <a:rPr lang="en-US"/>
              <a:t>practitioners</a:t>
            </a:r>
            <a:endParaRPr/>
          </a:p>
        </p:txBody>
      </p:sp>
      <p:sp>
        <p:nvSpPr>
          <p:cNvPr id="1258" name="Google Shape;1258;g52bbe66b3c_1_128:notes"/>
          <p:cNvSpPr/>
          <p:nvPr>
            <p:ph idx="2" type="sldImg"/>
          </p:nvPr>
        </p:nvSpPr>
        <p:spPr>
          <a:xfrm>
            <a:off x="1714753" y="685800"/>
            <a:ext cx="342916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4" name="Shape 1264"/>
        <p:cNvGrpSpPr/>
        <p:nvPr/>
      </p:nvGrpSpPr>
      <p:grpSpPr>
        <a:xfrm>
          <a:off x="0" y="0"/>
          <a:ext cx="0" cy="0"/>
          <a:chOff x="0" y="0"/>
          <a:chExt cx="0" cy="0"/>
        </a:xfrm>
      </p:grpSpPr>
      <p:sp>
        <p:nvSpPr>
          <p:cNvPr id="1265" name="Google Shape;1265;g52bbe66b3c_1_16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Effective PL must keep student learning is the end goal.  PL is only effective if it results </a:t>
            </a:r>
            <a:r>
              <a:rPr lang="en-US"/>
              <a:t>positive</a:t>
            </a:r>
            <a:r>
              <a:rPr lang="en-US"/>
              <a:t> in changes for students.</a:t>
            </a:r>
            <a:endParaRPr/>
          </a:p>
        </p:txBody>
      </p:sp>
      <p:sp>
        <p:nvSpPr>
          <p:cNvPr id="1266" name="Google Shape;1266;g52bbe66b3c_1_161:notes"/>
          <p:cNvSpPr/>
          <p:nvPr>
            <p:ph idx="2" type="sldImg"/>
          </p:nvPr>
        </p:nvSpPr>
        <p:spPr>
          <a:xfrm>
            <a:off x="1714753" y="685800"/>
            <a:ext cx="342916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9" name="Shape 1109"/>
        <p:cNvGrpSpPr/>
        <p:nvPr/>
      </p:nvGrpSpPr>
      <p:grpSpPr>
        <a:xfrm>
          <a:off x="0" y="0"/>
          <a:ext cx="0" cy="0"/>
          <a:chOff x="0" y="0"/>
          <a:chExt cx="0" cy="0"/>
        </a:xfrm>
      </p:grpSpPr>
      <p:sp>
        <p:nvSpPr>
          <p:cNvPr id="1110" name="Google Shape;1110;g7d565cfa48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g7d565cfa48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a:p>
        </p:txBody>
      </p:sp>
      <p:sp>
        <p:nvSpPr>
          <p:cNvPr id="1112" name="Google Shape;1112;g7d565cfa48_0_1: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1" name="Shape 1271"/>
        <p:cNvGrpSpPr/>
        <p:nvPr/>
      </p:nvGrpSpPr>
      <p:grpSpPr>
        <a:xfrm>
          <a:off x="0" y="0"/>
          <a:ext cx="0" cy="0"/>
          <a:chOff x="0" y="0"/>
          <a:chExt cx="0" cy="0"/>
        </a:xfrm>
      </p:grpSpPr>
      <p:sp>
        <p:nvSpPr>
          <p:cNvPr id="1272" name="Google Shape;1272;g52bbe66b3c_1_14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Ben Jensens and his team at Learning First reported that in high-performing school systems effective PL is seen as:</a:t>
            </a:r>
            <a:endParaRPr/>
          </a:p>
          <a:p>
            <a:pPr indent="-317500" lvl="0" marL="457200" rtl="0" algn="l">
              <a:spcBef>
                <a:spcPts val="0"/>
              </a:spcBef>
              <a:spcAft>
                <a:spcPts val="0"/>
              </a:spcAft>
              <a:buSzPts val="1400"/>
              <a:buChar char="●"/>
            </a:pPr>
            <a:r>
              <a:rPr lang="en-US"/>
              <a:t>essential to the job of improving student learning.</a:t>
            </a:r>
            <a:endParaRPr/>
          </a:p>
          <a:p>
            <a:pPr indent="-317500" lvl="0" marL="457200" rtl="0" algn="l">
              <a:spcBef>
                <a:spcPts val="0"/>
              </a:spcBef>
              <a:spcAft>
                <a:spcPts val="0"/>
              </a:spcAft>
              <a:buSzPts val="1400"/>
              <a:buChar char="●"/>
            </a:pPr>
            <a:r>
              <a:rPr lang="en-US"/>
              <a:t>It’s not an add on or extra money to spend at the end of the year</a:t>
            </a:r>
            <a:endParaRPr/>
          </a:p>
        </p:txBody>
      </p:sp>
      <p:sp>
        <p:nvSpPr>
          <p:cNvPr id="1273" name="Google Shape;1273;g52bbe66b3c_1_143:notes"/>
          <p:cNvSpPr/>
          <p:nvPr>
            <p:ph idx="2" type="sldImg"/>
          </p:nvPr>
        </p:nvSpPr>
        <p:spPr>
          <a:xfrm>
            <a:off x="1714753" y="685800"/>
            <a:ext cx="342916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8" name="Shape 1278"/>
        <p:cNvGrpSpPr/>
        <p:nvPr/>
      </p:nvGrpSpPr>
      <p:grpSpPr>
        <a:xfrm>
          <a:off x="0" y="0"/>
          <a:ext cx="0" cy="0"/>
          <a:chOff x="0" y="0"/>
          <a:chExt cx="0" cy="0"/>
        </a:xfrm>
      </p:grpSpPr>
      <p:sp>
        <p:nvSpPr>
          <p:cNvPr id="1279" name="Google Shape;1279;g52bbe66b3c_1_13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Laurie </a:t>
            </a:r>
            <a:r>
              <a:rPr lang="en-US"/>
              <a:t>Calvert</a:t>
            </a:r>
            <a:r>
              <a:rPr lang="en-US"/>
              <a:t> found that in effective PL:</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Teachers as partners to plan PL that matters to reality of the job.</a:t>
            </a:r>
            <a:endParaRPr/>
          </a:p>
          <a:p>
            <a:pPr indent="-317500" lvl="0" marL="457200" rtl="0" algn="l">
              <a:spcBef>
                <a:spcPts val="0"/>
              </a:spcBef>
              <a:spcAft>
                <a:spcPts val="0"/>
              </a:spcAft>
              <a:buSzPts val="1400"/>
              <a:buChar char="●"/>
            </a:pPr>
            <a:r>
              <a:rPr lang="en-US"/>
              <a:t>Time is consistently an issue.  PL time is precious and should pay off in reality day-to-day of </a:t>
            </a:r>
            <a:r>
              <a:rPr lang="en-US"/>
              <a:t>teachers</a:t>
            </a:r>
            <a:r>
              <a:rPr lang="en-US"/>
              <a:t> jobs.</a:t>
            </a:r>
            <a:endParaRPr/>
          </a:p>
        </p:txBody>
      </p:sp>
      <p:sp>
        <p:nvSpPr>
          <p:cNvPr id="1280" name="Google Shape;1280;g52bbe66b3c_1_137:notes"/>
          <p:cNvSpPr/>
          <p:nvPr>
            <p:ph idx="2" type="sldImg"/>
          </p:nvPr>
        </p:nvSpPr>
        <p:spPr>
          <a:xfrm>
            <a:off x="1714753" y="685800"/>
            <a:ext cx="342916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6" name="Shape 1286"/>
        <p:cNvGrpSpPr/>
        <p:nvPr/>
      </p:nvGrpSpPr>
      <p:grpSpPr>
        <a:xfrm>
          <a:off x="0" y="0"/>
          <a:ext cx="0" cy="0"/>
          <a:chOff x="0" y="0"/>
          <a:chExt cx="0" cy="0"/>
        </a:xfrm>
      </p:grpSpPr>
      <p:sp>
        <p:nvSpPr>
          <p:cNvPr id="1287" name="Google Shape;1287;g52bbe66b3c_1_15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Effective PL </a:t>
            </a:r>
            <a:endParaRPr/>
          </a:p>
          <a:p>
            <a:pPr indent="-317500" lvl="0" marL="457200" rtl="0" algn="l">
              <a:spcBef>
                <a:spcPts val="0"/>
              </a:spcBef>
              <a:spcAft>
                <a:spcPts val="0"/>
              </a:spcAft>
              <a:buSzPts val="1400"/>
              <a:buChar char="●"/>
            </a:pPr>
            <a:r>
              <a:rPr lang="en-US"/>
              <a:t>addresses cultural bias in practice and materials.  </a:t>
            </a:r>
            <a:endParaRPr/>
          </a:p>
          <a:p>
            <a:pPr indent="-317500" lvl="0" marL="457200" rtl="0" algn="l">
              <a:spcBef>
                <a:spcPts val="0"/>
              </a:spcBef>
              <a:spcAft>
                <a:spcPts val="0"/>
              </a:spcAft>
              <a:buSzPts val="1400"/>
              <a:buChar char="●"/>
            </a:pPr>
            <a:r>
              <a:rPr lang="en-US"/>
              <a:t>engage in research-based content </a:t>
            </a:r>
            <a:r>
              <a:rPr lang="en-US"/>
              <a:t>focused</a:t>
            </a:r>
            <a:r>
              <a:rPr lang="en-US"/>
              <a:t> </a:t>
            </a:r>
            <a:r>
              <a:rPr lang="en-US"/>
              <a:t>pedagogical</a:t>
            </a:r>
            <a:r>
              <a:rPr lang="en-US"/>
              <a:t> knowledge (like facilitating math talks, structuring writing tasks) AND </a:t>
            </a:r>
            <a:endParaRPr/>
          </a:p>
          <a:p>
            <a:pPr indent="-317500" lvl="0" marL="457200" rtl="0" algn="l">
              <a:spcBef>
                <a:spcPts val="0"/>
              </a:spcBef>
              <a:spcAft>
                <a:spcPts val="0"/>
              </a:spcAft>
              <a:buSzPts val="1400"/>
              <a:buChar char="●"/>
            </a:pPr>
            <a:r>
              <a:rPr lang="en-US"/>
              <a:t>also the social and emotional elements involved in learning and communicating.</a:t>
            </a:r>
            <a:endParaRPr/>
          </a:p>
        </p:txBody>
      </p:sp>
      <p:sp>
        <p:nvSpPr>
          <p:cNvPr id="1288" name="Google Shape;1288;g52bbe66b3c_1_155:notes"/>
          <p:cNvSpPr/>
          <p:nvPr>
            <p:ph idx="2" type="sldImg"/>
          </p:nvPr>
        </p:nvSpPr>
        <p:spPr>
          <a:xfrm>
            <a:off x="1714753" y="685800"/>
            <a:ext cx="342916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3" name="Shape 1293"/>
        <p:cNvGrpSpPr/>
        <p:nvPr/>
      </p:nvGrpSpPr>
      <p:grpSpPr>
        <a:xfrm>
          <a:off x="0" y="0"/>
          <a:ext cx="0" cy="0"/>
          <a:chOff x="0" y="0"/>
          <a:chExt cx="0" cy="0"/>
        </a:xfrm>
      </p:grpSpPr>
      <p:sp>
        <p:nvSpPr>
          <p:cNvPr id="1294" name="Google Shape;1294;g52bbe66b3c_1_16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These evidence-based practices need to become more widely-accepted and </a:t>
            </a:r>
            <a:r>
              <a:rPr lang="en-US"/>
              <a:t>replace</a:t>
            </a:r>
            <a:r>
              <a:rPr lang="en-US"/>
              <a:t> some our our tried and true “best practices”</a:t>
            </a:r>
            <a:endParaRPr/>
          </a:p>
        </p:txBody>
      </p:sp>
      <p:sp>
        <p:nvSpPr>
          <p:cNvPr id="1295" name="Google Shape;1295;g52bbe66b3c_1_167:notes"/>
          <p:cNvSpPr/>
          <p:nvPr>
            <p:ph idx="2" type="sldImg"/>
          </p:nvPr>
        </p:nvSpPr>
        <p:spPr>
          <a:xfrm>
            <a:off x="1714753" y="685800"/>
            <a:ext cx="342916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8" name="Shape 1298"/>
        <p:cNvGrpSpPr/>
        <p:nvPr/>
      </p:nvGrpSpPr>
      <p:grpSpPr>
        <a:xfrm>
          <a:off x="0" y="0"/>
          <a:ext cx="0" cy="0"/>
          <a:chOff x="0" y="0"/>
          <a:chExt cx="0" cy="0"/>
        </a:xfrm>
      </p:grpSpPr>
      <p:sp>
        <p:nvSpPr>
          <p:cNvPr id="1299" name="Google Shape;1299;g7db490a649_4_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t/>
            </a:r>
            <a:endParaRPr sz="1100"/>
          </a:p>
        </p:txBody>
      </p:sp>
      <p:sp>
        <p:nvSpPr>
          <p:cNvPr id="1300" name="Google Shape;1300;g7db490a649_4_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3" name="Shape 1303"/>
        <p:cNvGrpSpPr/>
        <p:nvPr/>
      </p:nvGrpSpPr>
      <p:grpSpPr>
        <a:xfrm>
          <a:off x="0" y="0"/>
          <a:ext cx="0" cy="0"/>
          <a:chOff x="0" y="0"/>
          <a:chExt cx="0" cy="0"/>
        </a:xfrm>
      </p:grpSpPr>
      <p:sp>
        <p:nvSpPr>
          <p:cNvPr id="1304" name="Google Shape;1304;g52bbe66b3c_1_18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Here’s what we heard before and I see similar thoughts in the group chat.</a:t>
            </a:r>
            <a:endParaRPr/>
          </a:p>
        </p:txBody>
      </p:sp>
      <p:sp>
        <p:nvSpPr>
          <p:cNvPr id="1305" name="Google Shape;1305;g52bbe66b3c_1_181:notes"/>
          <p:cNvSpPr/>
          <p:nvPr>
            <p:ph idx="2" type="sldImg"/>
          </p:nvPr>
        </p:nvSpPr>
        <p:spPr>
          <a:xfrm>
            <a:off x="1714753" y="685800"/>
            <a:ext cx="342916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4" name="Shape 1314"/>
        <p:cNvGrpSpPr/>
        <p:nvPr/>
      </p:nvGrpSpPr>
      <p:grpSpPr>
        <a:xfrm>
          <a:off x="0" y="0"/>
          <a:ext cx="0" cy="0"/>
          <a:chOff x="0" y="0"/>
          <a:chExt cx="0" cy="0"/>
        </a:xfrm>
      </p:grpSpPr>
      <p:sp>
        <p:nvSpPr>
          <p:cNvPr id="1315" name="Google Shape;1315;g52bbe66b3c_7_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16" name="Google Shape;1316;g52bbe66b3c_7_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Remember</a:t>
            </a:r>
            <a:r>
              <a:rPr lang="en-US">
                <a:latin typeface="Lucida Sans"/>
                <a:ea typeface="Lucida Sans"/>
                <a:cs typeface="Lucida Sans"/>
                <a:sym typeface="Lucida Sans"/>
              </a:rPr>
              <a:t> PL can only be described as effective if it result positive outcomes for students.  First stop ineffective practices.  Sometimes harder than starting to do things.</a:t>
            </a:r>
            <a:endParaRPr>
              <a:latin typeface="Lucida Sans"/>
              <a:ea typeface="Lucida Sans"/>
              <a:cs typeface="Lucida Sans"/>
              <a:sym typeface="Lucida Sans"/>
            </a:endParaRPr>
          </a:p>
        </p:txBody>
      </p:sp>
      <p:sp>
        <p:nvSpPr>
          <p:cNvPr id="1317" name="Google Shape;1317;g52bbe66b3c_7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2" name="Shape 1322"/>
        <p:cNvGrpSpPr/>
        <p:nvPr/>
      </p:nvGrpSpPr>
      <p:grpSpPr>
        <a:xfrm>
          <a:off x="0" y="0"/>
          <a:ext cx="0" cy="0"/>
          <a:chOff x="0" y="0"/>
          <a:chExt cx="0" cy="0"/>
        </a:xfrm>
      </p:grpSpPr>
      <p:sp>
        <p:nvSpPr>
          <p:cNvPr id="1323" name="Google Shape;1323;g2f8331e4bd_1_5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4" name="Google Shape;1324;g2f8331e4bd_1_54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sz="1100"/>
              <a:t>to build toward </a:t>
            </a:r>
            <a:r>
              <a:rPr lang="en-US" sz="1100"/>
              <a:t>effectiveness</a:t>
            </a:r>
            <a:r>
              <a:rPr lang="en-US" sz="1100"/>
              <a:t>...</a:t>
            </a:r>
            <a:endParaRPr b="0" i="0" sz="1100" u="none" cap="none" strike="noStrike">
              <a:solidFill>
                <a:schemeClr val="dk1"/>
              </a:solidFill>
              <a:latin typeface="Calibri"/>
              <a:ea typeface="Calibri"/>
              <a:cs typeface="Calibri"/>
              <a:sym typeface="Calibri"/>
            </a:endParaRPr>
          </a:p>
        </p:txBody>
      </p:sp>
      <p:sp>
        <p:nvSpPr>
          <p:cNvPr id="1325" name="Google Shape;1325;g2f8331e4bd_1_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8" name="Shape 1328"/>
        <p:cNvGrpSpPr/>
        <p:nvPr/>
      </p:nvGrpSpPr>
      <p:grpSpPr>
        <a:xfrm>
          <a:off x="0" y="0"/>
          <a:ext cx="0" cy="0"/>
          <a:chOff x="0" y="0"/>
          <a:chExt cx="0" cy="0"/>
        </a:xfrm>
      </p:grpSpPr>
      <p:sp>
        <p:nvSpPr>
          <p:cNvPr id="1329" name="Google Shape;1329;g52bbe66b3c_1_19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From school to classroom to </a:t>
            </a:r>
            <a:r>
              <a:rPr lang="en-US"/>
              <a:t>district</a:t>
            </a:r>
            <a:r>
              <a:rPr lang="en-US"/>
              <a:t> or state, PL takes many forms - coaching, PLC groups, workshops, lesson studies, etc.</a:t>
            </a:r>
            <a:endParaRPr/>
          </a:p>
          <a:p>
            <a:pPr indent="0" lvl="0" marL="0" rtl="0" algn="l">
              <a:spcBef>
                <a:spcPts val="0"/>
              </a:spcBef>
              <a:spcAft>
                <a:spcPts val="0"/>
              </a:spcAft>
              <a:buNone/>
            </a:pPr>
            <a:r>
              <a:rPr lang="en-US"/>
              <a:t>What must be true no matter what based on the research and what people say actually works for them.</a:t>
            </a:r>
            <a:endParaRPr/>
          </a:p>
        </p:txBody>
      </p:sp>
      <p:sp>
        <p:nvSpPr>
          <p:cNvPr id="1330" name="Google Shape;1330;g52bbe66b3c_1_199:notes"/>
          <p:cNvSpPr/>
          <p:nvPr>
            <p:ph idx="2" type="sldImg"/>
          </p:nvPr>
        </p:nvSpPr>
        <p:spPr>
          <a:xfrm>
            <a:off x="1714753" y="685800"/>
            <a:ext cx="342916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6" name="Shape 1336"/>
        <p:cNvGrpSpPr/>
        <p:nvPr/>
      </p:nvGrpSpPr>
      <p:grpSpPr>
        <a:xfrm>
          <a:off x="0" y="0"/>
          <a:ext cx="0" cy="0"/>
          <a:chOff x="0" y="0"/>
          <a:chExt cx="0" cy="0"/>
        </a:xfrm>
      </p:grpSpPr>
      <p:sp>
        <p:nvSpPr>
          <p:cNvPr id="1337" name="Google Shape;1337;g52bbe66b3c_1_19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With the information we gathered from talking to folks and reading the </a:t>
            </a:r>
            <a:r>
              <a:rPr lang="en-US"/>
              <a:t>research</a:t>
            </a:r>
            <a:r>
              <a:rPr lang="en-US"/>
              <a:t> we identified 3 principles for the design and delivery of PL</a:t>
            </a:r>
            <a:endParaRPr/>
          </a:p>
        </p:txBody>
      </p:sp>
      <p:sp>
        <p:nvSpPr>
          <p:cNvPr id="1338" name="Google Shape;1338;g52bbe66b3c_1_192:notes"/>
          <p:cNvSpPr/>
          <p:nvPr>
            <p:ph idx="2" type="sldImg"/>
          </p:nvPr>
        </p:nvSpPr>
        <p:spPr>
          <a:xfrm>
            <a:off x="1714753" y="685800"/>
            <a:ext cx="342916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1" name="Shape 1121"/>
        <p:cNvGrpSpPr/>
        <p:nvPr/>
      </p:nvGrpSpPr>
      <p:grpSpPr>
        <a:xfrm>
          <a:off x="0" y="0"/>
          <a:ext cx="0" cy="0"/>
          <a:chOff x="0" y="0"/>
          <a:chExt cx="0" cy="0"/>
        </a:xfrm>
      </p:grpSpPr>
      <p:sp>
        <p:nvSpPr>
          <p:cNvPr id="1122" name="Google Shape;1122;g6bdf9486c6_0_67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rPr lang="en-US" sz="1400">
                <a:latin typeface="Arial"/>
                <a:ea typeface="Arial"/>
                <a:cs typeface="Arial"/>
                <a:sym typeface="Arial"/>
              </a:rPr>
              <a:t>It so good to see returning guests and so many new colleagues!</a:t>
            </a:r>
            <a:endParaRPr i="0" sz="1400" u="none" cap="none" strike="noStrike">
              <a:solidFill>
                <a:schemeClr val="dk1"/>
              </a:solidFill>
              <a:latin typeface="Arial"/>
              <a:ea typeface="Arial"/>
              <a:cs typeface="Arial"/>
              <a:sym typeface="Arial"/>
            </a:endParaRPr>
          </a:p>
        </p:txBody>
      </p:sp>
      <p:sp>
        <p:nvSpPr>
          <p:cNvPr id="1123" name="Google Shape;1123;g6bdf9486c6_0_6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2" name="Shape 1342"/>
        <p:cNvGrpSpPr/>
        <p:nvPr/>
      </p:nvGrpSpPr>
      <p:grpSpPr>
        <a:xfrm>
          <a:off x="0" y="0"/>
          <a:ext cx="0" cy="0"/>
          <a:chOff x="0" y="0"/>
          <a:chExt cx="0" cy="0"/>
        </a:xfrm>
      </p:grpSpPr>
      <p:sp>
        <p:nvSpPr>
          <p:cNvPr id="1343" name="Google Shape;1343;g52bbe66b3c_5_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52bbe66b3c_5_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US"/>
              <a:t>Each principle includes 4 -5 descriptors of effective practices that reflect that principle.  </a:t>
            </a:r>
            <a:endParaRPr/>
          </a:p>
          <a:p>
            <a:pPr indent="-304800" lvl="0" marL="457200" rtl="0" algn="l">
              <a:spcBef>
                <a:spcPts val="0"/>
              </a:spcBef>
              <a:spcAft>
                <a:spcPts val="0"/>
              </a:spcAft>
              <a:buSzPts val="1200"/>
              <a:buChar char="●"/>
            </a:pPr>
            <a:r>
              <a:rPr lang="en-US"/>
              <a:t>For example, You’ll get more information about the features of content-focused effective pL across </a:t>
            </a:r>
            <a:r>
              <a:rPr lang="en-US"/>
              <a:t>disciplines</a:t>
            </a:r>
            <a:endParaRPr/>
          </a:p>
          <a:p>
            <a:pPr indent="0" lvl="0" marL="0" rtl="0" algn="l">
              <a:spcBef>
                <a:spcPts val="0"/>
              </a:spcBef>
              <a:spcAft>
                <a:spcPts val="0"/>
              </a:spcAft>
              <a:buNone/>
            </a:pPr>
            <a:r>
              <a:t/>
            </a:r>
            <a:endParaRPr/>
          </a:p>
        </p:txBody>
      </p:sp>
      <p:sp>
        <p:nvSpPr>
          <p:cNvPr id="1345" name="Google Shape;1345;g52bbe66b3c_5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0" name="Shape 1350"/>
        <p:cNvGrpSpPr/>
        <p:nvPr/>
      </p:nvGrpSpPr>
      <p:grpSpPr>
        <a:xfrm>
          <a:off x="0" y="0"/>
          <a:ext cx="0" cy="0"/>
          <a:chOff x="0" y="0"/>
          <a:chExt cx="0" cy="0"/>
        </a:xfrm>
      </p:grpSpPr>
      <p:sp>
        <p:nvSpPr>
          <p:cNvPr id="1351" name="Google Shape;1351;g52bbe66b3c_6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52" name="Google Shape;1352;g52bbe66b3c_6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 motivating culture where Teachers &amp; </a:t>
            </a:r>
            <a:r>
              <a:rPr lang="en-US"/>
              <a:t>students</a:t>
            </a:r>
            <a:r>
              <a:rPr lang="en-US"/>
              <a:t> at the center, however all adults are in support of </a:t>
            </a:r>
            <a:r>
              <a:rPr lang="en-US"/>
              <a:t>student</a:t>
            </a:r>
            <a:r>
              <a:rPr lang="en-US"/>
              <a:t> learning across roles.</a:t>
            </a:r>
            <a:endParaRPr/>
          </a:p>
        </p:txBody>
      </p:sp>
      <p:sp>
        <p:nvSpPr>
          <p:cNvPr id="1353" name="Google Shape;1353;g52bbe66b3c_6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8" name="Shape 1358"/>
        <p:cNvGrpSpPr/>
        <p:nvPr/>
      </p:nvGrpSpPr>
      <p:grpSpPr>
        <a:xfrm>
          <a:off x="0" y="0"/>
          <a:ext cx="0" cy="0"/>
          <a:chOff x="0" y="0"/>
          <a:chExt cx="0" cy="0"/>
        </a:xfrm>
      </p:grpSpPr>
      <p:sp>
        <p:nvSpPr>
          <p:cNvPr id="1359" name="Google Shape;1359;g52bbe66b3c_6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60" name="Google Shape;1360;g52bbe66b3c_6_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Rinse and repeat effective practices.  Remove ineffective practices, barriers or </a:t>
            </a:r>
            <a:r>
              <a:rPr lang="en-US"/>
              <a:t>distractions to work the matters most</a:t>
            </a:r>
            <a:r>
              <a:rPr lang="en-US"/>
              <a:t>.</a:t>
            </a:r>
            <a:endParaRPr/>
          </a:p>
          <a:p>
            <a:pPr indent="0" lvl="0" marL="0" rtl="0" algn="l">
              <a:spcBef>
                <a:spcPts val="0"/>
              </a:spcBef>
              <a:spcAft>
                <a:spcPts val="0"/>
              </a:spcAft>
              <a:buNone/>
            </a:pPr>
            <a:r>
              <a:t/>
            </a:r>
            <a:endParaRPr/>
          </a:p>
        </p:txBody>
      </p:sp>
      <p:sp>
        <p:nvSpPr>
          <p:cNvPr id="1361" name="Google Shape;1361;g52bbe66b3c_6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6" name="Shape 1366"/>
        <p:cNvGrpSpPr/>
        <p:nvPr/>
      </p:nvGrpSpPr>
      <p:grpSpPr>
        <a:xfrm>
          <a:off x="0" y="0"/>
          <a:ext cx="0" cy="0"/>
          <a:chOff x="0" y="0"/>
          <a:chExt cx="0" cy="0"/>
        </a:xfrm>
      </p:grpSpPr>
      <p:sp>
        <p:nvSpPr>
          <p:cNvPr id="1367" name="Google Shape;1367;g6ee82bedb4_4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6ee82bedb4_4_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Principles are not a checklist where some things can be present and some not.</a:t>
            </a:r>
            <a:endParaRPr/>
          </a:p>
        </p:txBody>
      </p:sp>
      <p:sp>
        <p:nvSpPr>
          <p:cNvPr id="1369" name="Google Shape;1369;g6ee82bedb4_4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3" name="Shape 1373"/>
        <p:cNvGrpSpPr/>
        <p:nvPr/>
      </p:nvGrpSpPr>
      <p:grpSpPr>
        <a:xfrm>
          <a:off x="0" y="0"/>
          <a:ext cx="0" cy="0"/>
          <a:chOff x="0" y="0"/>
          <a:chExt cx="0" cy="0"/>
        </a:xfrm>
      </p:grpSpPr>
      <p:sp>
        <p:nvSpPr>
          <p:cNvPr id="1374" name="Google Shape;1374;g7edab683d7_0_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7edab683d7_0_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Encourage you to share and discuss this document in your systems.</a:t>
            </a:r>
            <a:endParaRPr>
              <a:latin typeface="Lucida Sans"/>
              <a:ea typeface="Lucida Sans"/>
              <a:cs typeface="Lucida Sans"/>
              <a:sym typeface="Lucida Sans"/>
            </a:endParaRPr>
          </a:p>
          <a:p>
            <a:pPr indent="0" lvl="0" marL="0" rtl="0" algn="l">
              <a:spcBef>
                <a:spcPts val="0"/>
              </a:spcBef>
              <a:spcAft>
                <a:spcPts val="0"/>
              </a:spcAft>
              <a:buNone/>
            </a:pPr>
            <a:r>
              <a:rPr lang="en-US">
                <a:latin typeface="Lucida Sans"/>
                <a:ea typeface="Lucida Sans"/>
                <a:cs typeface="Lucida Sans"/>
                <a:sym typeface="Lucida Sans"/>
              </a:rPr>
              <a:t>Where do you see </a:t>
            </a:r>
            <a:r>
              <a:rPr lang="en-US">
                <a:latin typeface="Lucida Sans"/>
                <a:ea typeface="Lucida Sans"/>
                <a:cs typeface="Lucida Sans"/>
                <a:sym typeface="Lucida Sans"/>
              </a:rPr>
              <a:t>promising</a:t>
            </a:r>
            <a:r>
              <a:rPr lang="en-US">
                <a:latin typeface="Lucida Sans"/>
                <a:ea typeface="Lucida Sans"/>
                <a:cs typeface="Lucida Sans"/>
                <a:sym typeface="Lucida Sans"/>
              </a:rPr>
              <a:t> practices?  What might you need to stop doing?  What could you start doing to improve the quality and effectiveness of PL?</a:t>
            </a:r>
            <a:endParaRPr>
              <a:latin typeface="Lucida Sans"/>
              <a:ea typeface="Lucida Sans"/>
              <a:cs typeface="Lucida Sans"/>
              <a:sym typeface="Lucida Sans"/>
            </a:endParaRPr>
          </a:p>
          <a:p>
            <a:pPr indent="0" lvl="0" marL="0" rtl="0" algn="l">
              <a:spcBef>
                <a:spcPts val="0"/>
              </a:spcBef>
              <a:spcAft>
                <a:spcPts val="0"/>
              </a:spcAft>
              <a:buNone/>
            </a:pPr>
            <a:r>
              <a:rPr b="1" lang="en-US">
                <a:latin typeface="Lucida Sans"/>
                <a:ea typeface="Lucida Sans"/>
                <a:cs typeface="Lucida Sans"/>
                <a:sym typeface="Lucida Sans"/>
              </a:rPr>
              <a:t>That’s where we’re heading next in our session today.  What could you start doing to improve the quality and </a:t>
            </a:r>
            <a:r>
              <a:rPr b="1" lang="en-US">
                <a:latin typeface="Lucida Sans"/>
                <a:ea typeface="Lucida Sans"/>
                <a:cs typeface="Lucida Sans"/>
                <a:sym typeface="Lucida Sans"/>
              </a:rPr>
              <a:t>effectiveness</a:t>
            </a:r>
            <a:r>
              <a:rPr b="1" lang="en-US">
                <a:latin typeface="Lucida Sans"/>
                <a:ea typeface="Lucida Sans"/>
                <a:cs typeface="Lucida Sans"/>
                <a:sym typeface="Lucida Sans"/>
              </a:rPr>
              <a:t> </a:t>
            </a:r>
            <a:r>
              <a:rPr b="1" lang="en-US">
                <a:latin typeface="Lucida Sans"/>
                <a:ea typeface="Lucida Sans"/>
                <a:cs typeface="Lucida Sans"/>
                <a:sym typeface="Lucida Sans"/>
              </a:rPr>
              <a:t>of</a:t>
            </a:r>
            <a:r>
              <a:rPr b="1" lang="en-US">
                <a:latin typeface="Lucida Sans"/>
                <a:ea typeface="Lucida Sans"/>
                <a:cs typeface="Lucida Sans"/>
                <a:sym typeface="Lucida Sans"/>
              </a:rPr>
              <a:t> PL in your setting?</a:t>
            </a:r>
            <a:endParaRPr b="1">
              <a:latin typeface="Lucida Sans"/>
              <a:ea typeface="Lucida Sans"/>
              <a:cs typeface="Lucida Sans"/>
              <a:sym typeface="Lucida Sans"/>
            </a:endParaRPr>
          </a:p>
        </p:txBody>
      </p:sp>
      <p:sp>
        <p:nvSpPr>
          <p:cNvPr id="1376" name="Google Shape;1376;g7edab683d7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4" name="Shape 1384"/>
        <p:cNvGrpSpPr/>
        <p:nvPr/>
      </p:nvGrpSpPr>
      <p:grpSpPr>
        <a:xfrm>
          <a:off x="0" y="0"/>
          <a:ext cx="0" cy="0"/>
          <a:chOff x="0" y="0"/>
          <a:chExt cx="0" cy="0"/>
        </a:xfrm>
      </p:grpSpPr>
      <p:sp>
        <p:nvSpPr>
          <p:cNvPr id="1385" name="Google Shape;1385;g2ef3190c67_0_2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rPr lang="en-US" sz="1100">
                <a:latin typeface="Lucida Sans"/>
                <a:ea typeface="Lucida Sans"/>
                <a:cs typeface="Lucida Sans"/>
                <a:sym typeface="Lucida Sans"/>
              </a:rPr>
              <a:t>So many entry points to get started on this complex work!</a:t>
            </a:r>
            <a:endParaRPr i="0" sz="1100" u="none" cap="none" strike="noStrike">
              <a:solidFill>
                <a:schemeClr val="dk1"/>
              </a:solidFill>
              <a:latin typeface="Lucida Sans"/>
              <a:ea typeface="Lucida Sans"/>
              <a:cs typeface="Lucida Sans"/>
              <a:sym typeface="Lucida Sans"/>
            </a:endParaRPr>
          </a:p>
        </p:txBody>
      </p:sp>
      <p:sp>
        <p:nvSpPr>
          <p:cNvPr id="1386" name="Google Shape;1386;g2ef3190c67_0_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9" name="Shape 1389"/>
        <p:cNvGrpSpPr/>
        <p:nvPr/>
      </p:nvGrpSpPr>
      <p:grpSpPr>
        <a:xfrm>
          <a:off x="0" y="0"/>
          <a:ext cx="0" cy="0"/>
          <a:chOff x="0" y="0"/>
          <a:chExt cx="0" cy="0"/>
        </a:xfrm>
      </p:grpSpPr>
      <p:sp>
        <p:nvSpPr>
          <p:cNvPr id="1390" name="Google Shape;1390;g52bbe66b3c_6_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91" name="Google Shape;1391;g52bbe66b3c_6_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Resources with ideas for how you can start improving PL tomorrow.</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Examples</a:t>
            </a:r>
            <a:endParaRPr/>
          </a:p>
          <a:p>
            <a:pPr indent="-304800" lvl="0" marL="457200" rtl="0" algn="l">
              <a:spcBef>
                <a:spcPts val="0"/>
              </a:spcBef>
              <a:spcAft>
                <a:spcPts val="0"/>
              </a:spcAft>
              <a:buSzPts val="1200"/>
              <a:buChar char="●"/>
            </a:pPr>
            <a:r>
              <a:rPr b="1" lang="en-US"/>
              <a:t>teachers </a:t>
            </a:r>
            <a:r>
              <a:rPr lang="en-US"/>
              <a:t>- Gather grade-level or grade-band colleagues to dig into content-specific learning together! Take the Foundational Skills Mini Course, or dig into the Progressions Documents for Mathematics</a:t>
            </a:r>
            <a:endParaRPr/>
          </a:p>
          <a:p>
            <a:pPr indent="-304800" lvl="0" marL="457200" rtl="0" algn="l">
              <a:spcBef>
                <a:spcPts val="0"/>
              </a:spcBef>
              <a:spcAft>
                <a:spcPts val="0"/>
              </a:spcAft>
              <a:buSzPts val="1200"/>
              <a:buChar char="●"/>
            </a:pPr>
            <a:r>
              <a:rPr b="1" lang="en-US"/>
              <a:t>coaches </a:t>
            </a:r>
            <a:r>
              <a:rPr lang="en-US"/>
              <a:t>- Create routines to do the math or read the text for every upcoming lesson with the teachers you support. Collaborate to design instruction for those problems or text.</a:t>
            </a:r>
            <a:endParaRPr/>
          </a:p>
          <a:p>
            <a:pPr indent="-304800" lvl="0" marL="457200" rtl="0" algn="l">
              <a:spcBef>
                <a:spcPts val="0"/>
              </a:spcBef>
              <a:spcAft>
                <a:spcPts val="0"/>
              </a:spcAft>
              <a:buSzPts val="1200"/>
              <a:buChar char="●"/>
            </a:pPr>
            <a:r>
              <a:rPr b="1" lang="en-US"/>
              <a:t>school leaders</a:t>
            </a:r>
            <a:r>
              <a:rPr lang="en-US"/>
              <a:t> - Set the expectation that all adults in the school building will hold positive views of students’ capabilities. Model this expectation through your words and actions and hold others accountable for their words and actions.</a:t>
            </a:r>
            <a:endParaRPr/>
          </a:p>
          <a:p>
            <a:pPr indent="-304800" lvl="0" marL="457200" rtl="0" algn="l">
              <a:spcBef>
                <a:spcPts val="0"/>
              </a:spcBef>
              <a:spcAft>
                <a:spcPts val="0"/>
              </a:spcAft>
              <a:buSzPts val="1200"/>
              <a:buChar char="●"/>
            </a:pPr>
            <a:r>
              <a:rPr b="1" lang="en-US"/>
              <a:t>district </a:t>
            </a:r>
            <a:r>
              <a:rPr lang="en-US"/>
              <a:t>- Develop and enact strong processes for vetting the professional learning content, including content from external providers to ensure it connects to the instructional vision and academic priorities of the district</a:t>
            </a:r>
            <a:endParaRPr/>
          </a:p>
          <a:p>
            <a:pPr indent="-304800" lvl="0" marL="457200" rtl="0" algn="l">
              <a:spcBef>
                <a:spcPts val="0"/>
              </a:spcBef>
              <a:spcAft>
                <a:spcPts val="0"/>
              </a:spcAft>
              <a:buSzPts val="1200"/>
              <a:buChar char="●"/>
            </a:pPr>
            <a:r>
              <a:rPr b="1" lang="en-US"/>
              <a:t>State </a:t>
            </a:r>
            <a:r>
              <a:rPr lang="en-US"/>
              <a:t>- Spotlight best practice across the state so districts can learn from one another and share innovative and equitable instructional practices and policies.</a:t>
            </a:r>
            <a:endParaRPr/>
          </a:p>
          <a:p>
            <a:pPr indent="0" lvl="0" marL="0" rtl="0" algn="l">
              <a:spcBef>
                <a:spcPts val="0"/>
              </a:spcBef>
              <a:spcAft>
                <a:spcPts val="0"/>
              </a:spcAft>
              <a:buNone/>
            </a:pPr>
            <a:r>
              <a:rPr lang="en-US"/>
              <a:t>Download now for concrete resources to share and try with your colleagues.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Today…. We have the pleasure of hearing from two folks living these principles in their roles and in their local settings.</a:t>
            </a:r>
            <a:endParaRPr/>
          </a:p>
          <a:p>
            <a:pPr indent="-304800" lvl="0" marL="457200" rtl="0" algn="l">
              <a:spcBef>
                <a:spcPts val="0"/>
              </a:spcBef>
              <a:spcAft>
                <a:spcPts val="0"/>
              </a:spcAft>
              <a:buSzPts val="1200"/>
              <a:buChar char="●"/>
            </a:pPr>
            <a:r>
              <a:rPr lang="en-US"/>
              <a:t>Robin is a district leader leading efforts to implement a district-wide adoption of CKLA </a:t>
            </a:r>
            <a:endParaRPr/>
          </a:p>
          <a:p>
            <a:pPr indent="-304800" lvl="0" marL="457200" rtl="0" algn="l">
              <a:spcBef>
                <a:spcPts val="0"/>
              </a:spcBef>
              <a:spcAft>
                <a:spcPts val="0"/>
              </a:spcAft>
              <a:buSzPts val="1200"/>
              <a:buChar char="●"/>
            </a:pPr>
            <a:r>
              <a:rPr lang="en-US"/>
              <a:t>Mandy was a teacher leader who received high-quality PL and now works with others to spread the love.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92" name="Google Shape;1392;g52bbe66b3c_6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7" name="Shape 1397"/>
        <p:cNvGrpSpPr/>
        <p:nvPr/>
      </p:nvGrpSpPr>
      <p:grpSpPr>
        <a:xfrm>
          <a:off x="0" y="0"/>
          <a:ext cx="0" cy="0"/>
          <a:chOff x="0" y="0"/>
          <a:chExt cx="0" cy="0"/>
        </a:xfrm>
      </p:grpSpPr>
      <p:sp>
        <p:nvSpPr>
          <p:cNvPr id="1398" name="Google Shape;1398;g6ff1cf1d65_0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99" name="Google Shape;1399;g6ff1cf1d65_0_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Robin</a:t>
            </a:r>
            <a:endParaRPr/>
          </a:p>
        </p:txBody>
      </p:sp>
      <p:sp>
        <p:nvSpPr>
          <p:cNvPr id="1400" name="Google Shape;1400;g6ff1cf1d65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5" name="Shape 1425"/>
        <p:cNvGrpSpPr/>
        <p:nvPr/>
      </p:nvGrpSpPr>
      <p:grpSpPr>
        <a:xfrm>
          <a:off x="0" y="0"/>
          <a:ext cx="0" cy="0"/>
          <a:chOff x="0" y="0"/>
          <a:chExt cx="0" cy="0"/>
        </a:xfrm>
      </p:grpSpPr>
      <p:sp>
        <p:nvSpPr>
          <p:cNvPr id="1426" name="Google Shape;1426;g6ff1cf1d65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27" name="Google Shape;1427;g6ff1cf1d65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Robin:</a:t>
            </a:r>
            <a:endParaRPr sz="1400"/>
          </a:p>
          <a:p>
            <a:pPr indent="0" lvl="0" marL="0" rtl="0" algn="l">
              <a:spcBef>
                <a:spcPts val="0"/>
              </a:spcBef>
              <a:spcAft>
                <a:spcPts val="0"/>
              </a:spcAft>
              <a:buNone/>
            </a:pPr>
            <a:r>
              <a:rPr lang="en-US" sz="1400"/>
              <a:t>New curriculum meant we had to change the way we do </a:t>
            </a:r>
            <a:r>
              <a:rPr lang="en-US" sz="1400"/>
              <a:t>professional</a:t>
            </a:r>
            <a:r>
              <a:rPr lang="en-US" sz="1400"/>
              <a:t> learning</a:t>
            </a:r>
            <a:endParaRPr sz="1400"/>
          </a:p>
        </p:txBody>
      </p:sp>
      <p:sp>
        <p:nvSpPr>
          <p:cNvPr id="1428" name="Google Shape;1428;g6ff1cf1d6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5" name="Shape 1435"/>
        <p:cNvGrpSpPr/>
        <p:nvPr/>
      </p:nvGrpSpPr>
      <p:grpSpPr>
        <a:xfrm>
          <a:off x="0" y="0"/>
          <a:ext cx="0" cy="0"/>
          <a:chOff x="0" y="0"/>
          <a:chExt cx="0" cy="0"/>
        </a:xfrm>
      </p:grpSpPr>
      <p:sp>
        <p:nvSpPr>
          <p:cNvPr id="1436" name="Google Shape;1436;g70de2114db_2_29:notes"/>
          <p:cNvSpPr/>
          <p:nvPr>
            <p:ph idx="2" type="sldImg"/>
          </p:nvPr>
        </p:nvSpPr>
        <p:spPr>
          <a:xfrm>
            <a:off x="1163439" y="686496"/>
            <a:ext cx="4531124" cy="342784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7" name="Google Shape;1437;g70de2114db_2_29:notes"/>
          <p:cNvSpPr txBox="1"/>
          <p:nvPr>
            <p:ph idx="1" type="body"/>
          </p:nvPr>
        </p:nvSpPr>
        <p:spPr>
          <a:xfrm>
            <a:off x="685800" y="4343401"/>
            <a:ext cx="5486400" cy="4114800"/>
          </a:xfrm>
          <a:prstGeom prst="rect">
            <a:avLst/>
          </a:prstGeom>
          <a:noFill/>
          <a:ln>
            <a:noFill/>
          </a:ln>
        </p:spPr>
        <p:txBody>
          <a:bodyPr anchorCtr="0" anchor="t" bIns="45600" lIns="91250" spcFirstLastPara="1" rIns="91250" wrap="square" tIns="45600">
            <a:noAutofit/>
          </a:bodyPr>
          <a:lstStyle/>
          <a:p>
            <a:pPr indent="0" lvl="0" marL="0" rtl="0" algn="l">
              <a:spcBef>
                <a:spcPts val="0"/>
              </a:spcBef>
              <a:spcAft>
                <a:spcPts val="0"/>
              </a:spcAft>
              <a:buNone/>
            </a:pPr>
            <a:r>
              <a:t/>
            </a:r>
            <a:endParaRPr sz="1400"/>
          </a:p>
        </p:txBody>
      </p:sp>
      <p:sp>
        <p:nvSpPr>
          <p:cNvPr id="1438" name="Google Shape;1438;g70de2114db_2_29:notes"/>
          <p:cNvSpPr txBox="1"/>
          <p:nvPr>
            <p:ph idx="12" type="sldNum"/>
          </p:nvPr>
        </p:nvSpPr>
        <p:spPr>
          <a:xfrm>
            <a:off x="3884613" y="8685213"/>
            <a:ext cx="2971800" cy="457200"/>
          </a:xfrm>
          <a:prstGeom prst="rect">
            <a:avLst/>
          </a:prstGeom>
          <a:noFill/>
          <a:ln>
            <a:noFill/>
          </a:ln>
        </p:spPr>
        <p:txBody>
          <a:bodyPr anchorCtr="0" anchor="b" bIns="45600" lIns="91250" spcFirstLastPara="1" rIns="91250" wrap="square" tIns="4560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6" name="Shape 1126"/>
        <p:cNvGrpSpPr/>
        <p:nvPr/>
      </p:nvGrpSpPr>
      <p:grpSpPr>
        <a:xfrm>
          <a:off x="0" y="0"/>
          <a:ext cx="0" cy="0"/>
          <a:chOff x="0" y="0"/>
          <a:chExt cx="0" cy="0"/>
        </a:xfrm>
      </p:grpSpPr>
      <p:sp>
        <p:nvSpPr>
          <p:cNvPr id="1127" name="Google Shape;1127;g6bdf9486c6_0_6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8" name="Google Shape;1128;g6bdf9486c6_0_68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find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So we encourage you to join the network by filling out this survey completely at atc.org/ca-signup </a:t>
            </a:r>
            <a:endParaRPr sz="1100">
              <a:latin typeface="Lucida Sans"/>
              <a:ea typeface="Lucida Sans"/>
              <a:cs typeface="Lucida Sans"/>
              <a:sym typeface="Lucida Sans"/>
            </a:endParaRPr>
          </a:p>
          <a:p>
            <a:pPr indent="0" lvl="0" marL="0" marR="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p:txBody>
      </p:sp>
      <p:sp>
        <p:nvSpPr>
          <p:cNvPr id="1129" name="Google Shape;1129;g6bdf9486c6_0_6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6" name="Shape 1466"/>
        <p:cNvGrpSpPr/>
        <p:nvPr/>
      </p:nvGrpSpPr>
      <p:grpSpPr>
        <a:xfrm>
          <a:off x="0" y="0"/>
          <a:ext cx="0" cy="0"/>
          <a:chOff x="0" y="0"/>
          <a:chExt cx="0" cy="0"/>
        </a:xfrm>
      </p:grpSpPr>
      <p:sp>
        <p:nvSpPr>
          <p:cNvPr id="1467" name="Google Shape;1467;g70de2114db_2_60:notes"/>
          <p:cNvSpPr/>
          <p:nvPr>
            <p:ph idx="2" type="sldImg"/>
          </p:nvPr>
        </p:nvSpPr>
        <p:spPr>
          <a:xfrm>
            <a:off x="1163439" y="686496"/>
            <a:ext cx="4531124" cy="342784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8" name="Google Shape;1468;g70de2114db_2_60:notes"/>
          <p:cNvSpPr txBox="1"/>
          <p:nvPr>
            <p:ph idx="1" type="body"/>
          </p:nvPr>
        </p:nvSpPr>
        <p:spPr>
          <a:xfrm>
            <a:off x="685800" y="4343401"/>
            <a:ext cx="5486400" cy="4114800"/>
          </a:xfrm>
          <a:prstGeom prst="rect">
            <a:avLst/>
          </a:prstGeom>
          <a:noFill/>
          <a:ln>
            <a:noFill/>
          </a:ln>
        </p:spPr>
        <p:txBody>
          <a:bodyPr anchorCtr="0" anchor="t" bIns="45600" lIns="91250" spcFirstLastPara="1" rIns="91250" wrap="square" tIns="45600">
            <a:noAutofit/>
          </a:bodyPr>
          <a:lstStyle/>
          <a:p>
            <a:pPr indent="0" lvl="0" marL="0" rtl="0" algn="l">
              <a:spcBef>
                <a:spcPts val="0"/>
              </a:spcBef>
              <a:spcAft>
                <a:spcPts val="0"/>
              </a:spcAft>
              <a:buNone/>
            </a:pPr>
            <a:r>
              <a:t/>
            </a:r>
            <a:endParaRPr sz="1400"/>
          </a:p>
        </p:txBody>
      </p:sp>
      <p:sp>
        <p:nvSpPr>
          <p:cNvPr id="1469" name="Google Shape;1469;g70de2114db_2_60:notes"/>
          <p:cNvSpPr txBox="1"/>
          <p:nvPr>
            <p:ph idx="12" type="sldNum"/>
          </p:nvPr>
        </p:nvSpPr>
        <p:spPr>
          <a:xfrm>
            <a:off x="3884613" y="8685213"/>
            <a:ext cx="2971800" cy="457200"/>
          </a:xfrm>
          <a:prstGeom prst="rect">
            <a:avLst/>
          </a:prstGeom>
          <a:noFill/>
          <a:ln>
            <a:noFill/>
          </a:ln>
        </p:spPr>
        <p:txBody>
          <a:bodyPr anchorCtr="0" anchor="b" bIns="45600" lIns="91250" spcFirstLastPara="1" rIns="91250" wrap="square" tIns="4560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0" name="Shape 1490"/>
        <p:cNvGrpSpPr/>
        <p:nvPr/>
      </p:nvGrpSpPr>
      <p:grpSpPr>
        <a:xfrm>
          <a:off x="0" y="0"/>
          <a:ext cx="0" cy="0"/>
          <a:chOff x="0" y="0"/>
          <a:chExt cx="0" cy="0"/>
        </a:xfrm>
      </p:grpSpPr>
      <p:sp>
        <p:nvSpPr>
          <p:cNvPr id="1491" name="Google Shape;1491;g52bbe66b3c_7_6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92" name="Google Shape;1492;g52bbe66b3c_7_6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Thank you to both Robin and Mandy for sharing your experience.  In just a moment we will open for questions for our guests.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a:t>
            </a:r>
            <a:r>
              <a:rPr lang="en-US"/>
              <a:t>addition</a:t>
            </a:r>
            <a:r>
              <a:rPr lang="en-US"/>
              <a:t> to the resources we looked at already there are</a:t>
            </a:r>
            <a:r>
              <a:rPr lang="en-US"/>
              <a:t> More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a:t>
            </a:r>
            <a:r>
              <a:rPr lang="en-US"/>
              <a:t>xamples:</a:t>
            </a:r>
            <a:endParaRPr/>
          </a:p>
          <a:p>
            <a:pPr indent="-304800" lvl="0" marL="457200" rtl="0" algn="l">
              <a:spcBef>
                <a:spcPts val="0"/>
              </a:spcBef>
              <a:spcAft>
                <a:spcPts val="0"/>
              </a:spcAft>
              <a:buSzPts val="1200"/>
              <a:buChar char="●"/>
            </a:pPr>
            <a:r>
              <a:rPr lang="en-US"/>
              <a:t>supplemental is the UL Professional Development Essentials </a:t>
            </a:r>
            <a:r>
              <a:rPr lang="en-US"/>
              <a:t>created to</a:t>
            </a:r>
            <a:r>
              <a:rPr lang="en-US"/>
              <a:t> assist schools, school districts, state or county offices of education, and professional development providers as they design well-balanced professional development plans for educators of multilingual learners.</a:t>
            </a:r>
            <a:endParaRPr/>
          </a:p>
          <a:p>
            <a:pPr indent="-304800" lvl="0" marL="457200" rtl="0" algn="l">
              <a:spcBef>
                <a:spcPts val="0"/>
              </a:spcBef>
              <a:spcAft>
                <a:spcPts val="0"/>
              </a:spcAft>
              <a:buSzPts val="1200"/>
              <a:buChar char="●"/>
            </a:pPr>
            <a:r>
              <a:rPr lang="en-US"/>
              <a:t>Annotated Bib - makes the research available for learning and supporting effective and equitable instruction and system policies</a:t>
            </a:r>
            <a:endParaRPr/>
          </a:p>
          <a:p>
            <a:pPr indent="-304800" lvl="0" marL="457200" rtl="0" algn="l">
              <a:spcBef>
                <a:spcPts val="0"/>
              </a:spcBef>
              <a:spcAft>
                <a:spcPts val="0"/>
              </a:spcAft>
              <a:buSzPts val="1200"/>
              <a:buChar char="●"/>
            </a:pPr>
            <a:r>
              <a:rPr lang="en-US"/>
              <a:t>State reached out recently to access the annotated bib as they </a:t>
            </a:r>
            <a:r>
              <a:rPr lang="en-US"/>
              <a:t>developed</a:t>
            </a:r>
            <a:r>
              <a:rPr lang="en-US"/>
              <a:t> a </a:t>
            </a:r>
            <a:r>
              <a:rPr lang="en-US"/>
              <a:t>research</a:t>
            </a:r>
            <a:r>
              <a:rPr lang="en-US"/>
              <a:t> brief for funding pL work</a:t>
            </a:r>
            <a:endParaRPr/>
          </a:p>
          <a:p>
            <a:pPr indent="0" lvl="0" marL="0" rtl="0" algn="l">
              <a:spcBef>
                <a:spcPts val="0"/>
              </a:spcBef>
              <a:spcAft>
                <a:spcPts val="0"/>
              </a:spcAft>
              <a:buNone/>
            </a:pPr>
            <a:r>
              <a:t/>
            </a:r>
            <a:endParaRPr/>
          </a:p>
        </p:txBody>
      </p:sp>
      <p:sp>
        <p:nvSpPr>
          <p:cNvPr id="1493" name="Google Shape;1493;g52bbe66b3c_7_6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0" name="Shape 1500"/>
        <p:cNvGrpSpPr/>
        <p:nvPr/>
      </p:nvGrpSpPr>
      <p:grpSpPr>
        <a:xfrm>
          <a:off x="0" y="0"/>
          <a:ext cx="0" cy="0"/>
          <a:chOff x="0" y="0"/>
          <a:chExt cx="0" cy="0"/>
        </a:xfrm>
      </p:grpSpPr>
      <p:sp>
        <p:nvSpPr>
          <p:cNvPr id="1501" name="Google Shape;1501;g52bbe66b3c_1_26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g52bbe66b3c_1_261:notes"/>
          <p:cNvSpPr/>
          <p:nvPr>
            <p:ph idx="2" type="sldImg"/>
          </p:nvPr>
        </p:nvSpPr>
        <p:spPr>
          <a:xfrm>
            <a:off x="1714753" y="685800"/>
            <a:ext cx="342916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6" name="Shape 1506"/>
        <p:cNvGrpSpPr/>
        <p:nvPr/>
      </p:nvGrpSpPr>
      <p:grpSpPr>
        <a:xfrm>
          <a:off x="0" y="0"/>
          <a:ext cx="0" cy="0"/>
          <a:chOff x="0" y="0"/>
          <a:chExt cx="0" cy="0"/>
        </a:xfrm>
      </p:grpSpPr>
      <p:sp>
        <p:nvSpPr>
          <p:cNvPr id="1507" name="Google Shape;1507;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8" name="Google Shape;1508;p5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t/>
            </a:r>
            <a:endParaRPr/>
          </a:p>
          <a:p>
            <a:pPr indent="0" lvl="0" marL="0" marR="0" rtl="0" algn="l">
              <a:spcBef>
                <a:spcPts val="0"/>
              </a:spcBef>
              <a:spcAft>
                <a:spcPts val="0"/>
              </a:spcAft>
              <a:buClr>
                <a:schemeClr val="dk1"/>
              </a:buClr>
              <a:buSzPts val="1200"/>
              <a:buFont typeface="Lucida Sans"/>
              <a:buNone/>
            </a:pPr>
            <a:r>
              <a:t/>
            </a:r>
            <a:endParaRPr/>
          </a:p>
        </p:txBody>
      </p:sp>
      <p:sp>
        <p:nvSpPr>
          <p:cNvPr id="1509" name="Google Shape;1509;p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2" name="Shape 1512"/>
        <p:cNvGrpSpPr/>
        <p:nvPr/>
      </p:nvGrpSpPr>
      <p:grpSpPr>
        <a:xfrm>
          <a:off x="0" y="0"/>
          <a:ext cx="0" cy="0"/>
          <a:chOff x="0" y="0"/>
          <a:chExt cx="0" cy="0"/>
        </a:xfrm>
      </p:grpSpPr>
      <p:sp>
        <p:nvSpPr>
          <p:cNvPr id="1513" name="Google Shape;1513;g403aa9954b_0_1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4" name="Google Shape;1514;g403aa9954b_0_1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As part of our national network, you have opportunities to connect with educators across the country, maybe even the network in your state! You can keep up to date on tools and resources available on Achieve the Core, as well as a variety of virtual learning opportunities and other ways to engage with us. We also work with educators in our network to help us build tools and resources.</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a:t>
            </a:r>
            <a:endParaRPr sz="1100">
              <a:latin typeface="Lucida Sans"/>
              <a:ea typeface="Lucida Sans"/>
              <a:cs typeface="Lucida Sans"/>
              <a:sym typeface="Lucida Sans"/>
            </a:endParaRPr>
          </a:p>
          <a:p>
            <a:pPr indent="0" lvl="0" marL="0" marR="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p:txBody>
      </p:sp>
      <p:sp>
        <p:nvSpPr>
          <p:cNvPr id="1515" name="Google Shape;1515;g403aa9954b_0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7" name="Shape 1527"/>
        <p:cNvGrpSpPr/>
        <p:nvPr/>
      </p:nvGrpSpPr>
      <p:grpSpPr>
        <a:xfrm>
          <a:off x="0" y="0"/>
          <a:ext cx="0" cy="0"/>
          <a:chOff x="0" y="0"/>
          <a:chExt cx="0" cy="0"/>
        </a:xfrm>
      </p:grpSpPr>
      <p:sp>
        <p:nvSpPr>
          <p:cNvPr id="1528" name="Google Shape;1528;g403aa9954b_0_1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29" name="Google Shape;1529;g403aa9954b_0_1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a:t>
            </a:r>
            <a:endParaRPr sz="1100">
              <a:latin typeface="Lucida Sans"/>
              <a:ea typeface="Lucida Sans"/>
              <a:cs typeface="Lucida Sans"/>
              <a:sym typeface="Lucida Sans"/>
            </a:endParaRPr>
          </a:p>
          <a:p>
            <a:pPr indent="0" lvl="0" marL="0" rtl="0" algn="l">
              <a:spcBef>
                <a:spcPts val="0"/>
              </a:spcBef>
              <a:spcAft>
                <a:spcPts val="0"/>
              </a:spcAft>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p:txBody>
      </p:sp>
      <p:sp>
        <p:nvSpPr>
          <p:cNvPr id="1530" name="Google Shape;1530;g403aa9954b_0_1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2" name="Shape 1542"/>
        <p:cNvGrpSpPr/>
        <p:nvPr/>
      </p:nvGrpSpPr>
      <p:grpSpPr>
        <a:xfrm>
          <a:off x="0" y="0"/>
          <a:ext cx="0" cy="0"/>
          <a:chOff x="0" y="0"/>
          <a:chExt cx="0" cy="0"/>
        </a:xfrm>
      </p:grpSpPr>
      <p:sp>
        <p:nvSpPr>
          <p:cNvPr id="1543" name="Google Shape;1543;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4" name="Google Shape;1544;p61: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545" name="Google Shape;1545;p61: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9" name="Shape 1549"/>
        <p:cNvGrpSpPr/>
        <p:nvPr/>
      </p:nvGrpSpPr>
      <p:grpSpPr>
        <a:xfrm>
          <a:off x="0" y="0"/>
          <a:ext cx="0" cy="0"/>
          <a:chOff x="0" y="0"/>
          <a:chExt cx="0" cy="0"/>
        </a:xfrm>
      </p:grpSpPr>
      <p:sp>
        <p:nvSpPr>
          <p:cNvPr id="1550" name="Google Shape;1550;p62: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551" name="Google Shape;1551;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5" name="Shape 1135"/>
        <p:cNvGrpSpPr/>
        <p:nvPr/>
      </p:nvGrpSpPr>
      <p:grpSpPr>
        <a:xfrm>
          <a:off x="0" y="0"/>
          <a:ext cx="0" cy="0"/>
          <a:chOff x="0" y="0"/>
          <a:chExt cx="0" cy="0"/>
        </a:xfrm>
      </p:grpSpPr>
      <p:sp>
        <p:nvSpPr>
          <p:cNvPr id="1136" name="Google Shape;1136;g6bdf9486c6_0_6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7" name="Google Shape;1137;g6bdf9486c6_0_6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
              <a:buFont typeface="Calibri"/>
              <a:buNone/>
            </a:pPr>
            <a:r>
              <a:rPr lang="en-US" sz="1100">
                <a:latin typeface="Lucida Sans"/>
                <a:ea typeface="Lucida Sans"/>
                <a:cs typeface="Lucida Sans"/>
                <a:sym typeface="Lucida Sans"/>
              </a:rPr>
              <a:t>If you’d like to learn more about the network, contact Jennie (her email is here).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3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300"/>
              <a:buFont typeface="Calibri"/>
              <a:buNone/>
            </a:pPr>
            <a:r>
              <a:rPr lang="en-US" sz="1100">
                <a:latin typeface="Lucida Sans"/>
                <a:ea typeface="Lucida Sans"/>
                <a:cs typeface="Lucida Sans"/>
                <a:sym typeface="Lucida Sans"/>
              </a:rPr>
              <a:t>We also want to invite you to join the network by signing up at achievethecore.org/ca-signup and visit our website for more info and opportunities</a:t>
            </a:r>
            <a:endParaRPr sz="1100">
              <a:latin typeface="Lucida Sans"/>
              <a:ea typeface="Lucida Sans"/>
              <a:cs typeface="Lucida Sans"/>
              <a:sym typeface="Lucida Sans"/>
            </a:endParaRPr>
          </a:p>
        </p:txBody>
      </p:sp>
      <p:sp>
        <p:nvSpPr>
          <p:cNvPr id="1138" name="Google Shape;1138;g6bdf9486c6_0_688: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4" name="Shape 1144"/>
        <p:cNvGrpSpPr/>
        <p:nvPr/>
      </p:nvGrpSpPr>
      <p:grpSpPr>
        <a:xfrm>
          <a:off x="0" y="0"/>
          <a:ext cx="0" cy="0"/>
          <a:chOff x="0" y="0"/>
          <a:chExt cx="0" cy="0"/>
        </a:xfrm>
      </p:grpSpPr>
      <p:sp>
        <p:nvSpPr>
          <p:cNvPr id="1145" name="Google Shape;1145;p1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Calibri"/>
              <a:buNone/>
            </a:pPr>
            <a:r>
              <a:t/>
            </a:r>
            <a:endParaRPr/>
          </a:p>
        </p:txBody>
      </p:sp>
      <p:sp>
        <p:nvSpPr>
          <p:cNvPr id="1146" name="Google Shape;114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5" name="Shape 1155"/>
        <p:cNvGrpSpPr/>
        <p:nvPr/>
      </p:nvGrpSpPr>
      <p:grpSpPr>
        <a:xfrm>
          <a:off x="0" y="0"/>
          <a:ext cx="0" cy="0"/>
          <a:chOff x="0" y="0"/>
          <a:chExt cx="0" cy="0"/>
        </a:xfrm>
      </p:grpSpPr>
      <p:sp>
        <p:nvSpPr>
          <p:cNvPr id="1156" name="Google Shape;1156;g6bdf94888f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7" name="Google Shape;1157;g6bdf94888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Calibri"/>
              <a:buNone/>
            </a:pPr>
            <a:r>
              <a:t/>
            </a:r>
            <a:endParaRPr/>
          </a:p>
        </p:txBody>
      </p:sp>
      <p:sp>
        <p:nvSpPr>
          <p:cNvPr id="1158" name="Google Shape;1158;g6bdf94888f_0_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Calibri"/>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0" name="Shape 1170"/>
        <p:cNvGrpSpPr/>
        <p:nvPr/>
      </p:nvGrpSpPr>
      <p:grpSpPr>
        <a:xfrm>
          <a:off x="0" y="0"/>
          <a:ext cx="0" cy="0"/>
          <a:chOff x="0" y="0"/>
          <a:chExt cx="0" cy="0"/>
        </a:xfrm>
      </p:grpSpPr>
      <p:sp>
        <p:nvSpPr>
          <p:cNvPr id="1171" name="Google Shape;1171;g2f8331e4bd_1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2" name="Google Shape;1172;g2f8331e4bd_1_176: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
              <a:buFont typeface="Calibri"/>
              <a:buNone/>
            </a:pPr>
            <a:r>
              <a:rPr lang="en-US">
                <a:latin typeface="Lucida Sans"/>
                <a:ea typeface="Lucida Sans"/>
                <a:cs typeface="Lucida Sans"/>
                <a:sym typeface="Lucida Sans"/>
              </a:rPr>
              <a:t>We have three main goals for our webinar tonight. They are to...</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173" name="Google Shape;1173;g2f8331e4bd_1_176: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7" name="Shape 1177"/>
        <p:cNvGrpSpPr/>
        <p:nvPr/>
      </p:nvGrpSpPr>
      <p:grpSpPr>
        <a:xfrm>
          <a:off x="0" y="0"/>
          <a:ext cx="0" cy="0"/>
          <a:chOff x="0" y="0"/>
          <a:chExt cx="0" cy="0"/>
        </a:xfrm>
      </p:grpSpPr>
      <p:sp>
        <p:nvSpPr>
          <p:cNvPr id="1178" name="Google Shape;1178;g2f8331e4bd_1_183: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a:latin typeface="Lucida Sans"/>
                <a:ea typeface="Lucida Sans"/>
                <a:cs typeface="Lucida Sans"/>
                <a:sym typeface="Lucida Sans"/>
              </a:rPr>
              <a:t>I’m going to share the process we took to develop this resource.  Start at the beginning - why did we </a:t>
            </a:r>
            <a:r>
              <a:rPr lang="en-US">
                <a:latin typeface="Lucida Sans"/>
                <a:ea typeface="Lucida Sans"/>
                <a:cs typeface="Lucida Sans"/>
                <a:sym typeface="Lucida Sans"/>
              </a:rPr>
              <a:t>prioritize</a:t>
            </a:r>
            <a:r>
              <a:rPr lang="en-US">
                <a:latin typeface="Lucida Sans"/>
                <a:ea typeface="Lucida Sans"/>
                <a:cs typeface="Lucida Sans"/>
                <a:sym typeface="Lucida Sans"/>
              </a:rPr>
              <a:t> this work?  </a:t>
            </a:r>
            <a:endParaRPr>
              <a:latin typeface="Lucida Sans"/>
              <a:ea typeface="Lucida Sans"/>
              <a:cs typeface="Lucida Sans"/>
              <a:sym typeface="Lucida Sans"/>
            </a:endParaRPr>
          </a:p>
        </p:txBody>
      </p:sp>
      <p:sp>
        <p:nvSpPr>
          <p:cNvPr id="1179" name="Google Shape;1179;g2f8331e4bd_1_1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1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www.achievethecore.org" TargetMode="Externa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 Id="rId3" Type="http://schemas.openxmlformats.org/officeDocument/2006/relationships/image" Target="../media/image1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 Id="rId3" Type="http://schemas.openxmlformats.org/officeDocument/2006/relationships/image" Target="../media/image16.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png"/><Relationship Id="rId3" Type="http://schemas.openxmlformats.org/officeDocument/2006/relationships/image" Target="../media/image1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7.png"/><Relationship Id="rId3" Type="http://schemas.openxmlformats.org/officeDocument/2006/relationships/image" Target="../media/image21.png"/><Relationship Id="rId4" Type="http://schemas.openxmlformats.org/officeDocument/2006/relationships/image" Target="../media/image18.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achievethecore.org"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achievethecore.org"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achievethecore.org"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www.achievethecore.org"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www.achievethecore.org"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www.achievethecore.org" TargetMode="Externa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achievethecore.org" TargetMode="Externa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www.achievethecore.org" TargetMode="Externa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8.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www.achievethecore.org" TargetMode="Externa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12" name="Shape 12"/>
        <p:cNvGrpSpPr/>
        <p:nvPr/>
      </p:nvGrpSpPr>
      <p:grpSpPr>
        <a:xfrm>
          <a:off x="0" y="0"/>
          <a:ext cx="0" cy="0"/>
          <a:chOff x="0" y="0"/>
          <a:chExt cx="0" cy="0"/>
        </a:xfrm>
      </p:grpSpPr>
      <p:sp>
        <p:nvSpPr>
          <p:cNvPr id="13" name="Google Shape;13;p2"/>
          <p:cNvSpPr txBox="1"/>
          <p:nvPr>
            <p:ph type="ctrTitle"/>
          </p:nvPr>
        </p:nvSpPr>
        <p:spPr>
          <a:xfrm>
            <a:off x="219317"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4" name="Google Shape;14;p2"/>
          <p:cNvSpPr txBox="1"/>
          <p:nvPr>
            <p:ph idx="1" type="subTitle"/>
          </p:nvPr>
        </p:nvSpPr>
        <p:spPr>
          <a:xfrm>
            <a:off x="219318" y="3832457"/>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5" name="Google Shape;15;p2"/>
          <p:cNvSpPr/>
          <p:nvPr/>
        </p:nvSpPr>
        <p:spPr>
          <a:xfrm>
            <a:off x="0" y="173760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b="0" l="0" r="0" t="0"/>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73" name="Shape 73"/>
        <p:cNvGrpSpPr/>
        <p:nvPr/>
      </p:nvGrpSpPr>
      <p:grpSpPr>
        <a:xfrm>
          <a:off x="0" y="0"/>
          <a:ext cx="0" cy="0"/>
          <a:chOff x="0" y="0"/>
          <a:chExt cx="0" cy="0"/>
        </a:xfrm>
      </p:grpSpPr>
      <p:sp>
        <p:nvSpPr>
          <p:cNvPr id="74" name="Google Shape;74;p11"/>
          <p:cNvSpPr txBox="1"/>
          <p:nvPr>
            <p:ph type="ctrTitle"/>
          </p:nvPr>
        </p:nvSpPr>
        <p:spPr>
          <a:xfrm>
            <a:off x="219317"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5" name="Google Shape;75;p11"/>
          <p:cNvSpPr txBox="1"/>
          <p:nvPr>
            <p:ph idx="1" type="subTitle"/>
          </p:nvPr>
        </p:nvSpPr>
        <p:spPr>
          <a:xfrm>
            <a:off x="219314" y="3832457"/>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6" name="Google Shape;76;p11"/>
          <p:cNvSpPr/>
          <p:nvPr/>
        </p:nvSpPr>
        <p:spPr>
          <a:xfrm>
            <a:off x="0" y="173760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7" name="Google Shape;77;p11"/>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381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8" name="Google Shape;78;p11"/>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age">
  <p:cSld name="Contents Page">
    <p:spTree>
      <p:nvGrpSpPr>
        <p:cNvPr id="736" name="Shape 736"/>
        <p:cNvGrpSpPr/>
        <p:nvPr/>
      </p:nvGrpSpPr>
      <p:grpSpPr>
        <a:xfrm>
          <a:off x="0" y="0"/>
          <a:ext cx="0" cy="0"/>
          <a:chOff x="0" y="0"/>
          <a:chExt cx="0" cy="0"/>
        </a:xfrm>
      </p:grpSpPr>
      <p:sp>
        <p:nvSpPr>
          <p:cNvPr id="737" name="Google Shape;737;p10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738" name="Google Shape;738;p10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739" name="Google Shape;739;p105"/>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40" name="Google Shape;740;p105"/>
          <p:cNvSpPr txBox="1"/>
          <p:nvPr>
            <p:ph idx="1" type="body"/>
          </p:nvPr>
        </p:nvSpPr>
        <p:spPr>
          <a:xfrm>
            <a:off x="4624613"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1" name="Google Shape;741;p105"/>
          <p:cNvSpPr txBox="1"/>
          <p:nvPr>
            <p:ph idx="2" type="body"/>
          </p:nvPr>
        </p:nvSpPr>
        <p:spPr>
          <a:xfrm>
            <a:off x="7209515"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2" name="Google Shape;742;p105"/>
          <p:cNvSpPr txBox="1"/>
          <p:nvPr>
            <p:ph idx="3" type="body"/>
          </p:nvPr>
        </p:nvSpPr>
        <p:spPr>
          <a:xfrm>
            <a:off x="4624613" y="240062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3" name="Google Shape;743;p105"/>
          <p:cNvSpPr txBox="1"/>
          <p:nvPr>
            <p:ph idx="4" type="body"/>
          </p:nvPr>
        </p:nvSpPr>
        <p:spPr>
          <a:xfrm>
            <a:off x="7209515" y="240062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4" name="Google Shape;744;p105"/>
          <p:cNvSpPr txBox="1"/>
          <p:nvPr>
            <p:ph idx="5" type="body"/>
          </p:nvPr>
        </p:nvSpPr>
        <p:spPr>
          <a:xfrm>
            <a:off x="4624613" y="295501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5" name="Google Shape;745;p105"/>
          <p:cNvSpPr txBox="1"/>
          <p:nvPr>
            <p:ph idx="6" type="body"/>
          </p:nvPr>
        </p:nvSpPr>
        <p:spPr>
          <a:xfrm>
            <a:off x="7209515" y="295501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6" name="Google Shape;746;p105"/>
          <p:cNvSpPr txBox="1"/>
          <p:nvPr>
            <p:ph idx="7" type="body"/>
          </p:nvPr>
        </p:nvSpPr>
        <p:spPr>
          <a:xfrm>
            <a:off x="4624613" y="350940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7" name="Google Shape;747;p105"/>
          <p:cNvSpPr txBox="1"/>
          <p:nvPr>
            <p:ph idx="8" type="body"/>
          </p:nvPr>
        </p:nvSpPr>
        <p:spPr>
          <a:xfrm>
            <a:off x="7209515" y="350940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8" name="Google Shape;748;p105"/>
          <p:cNvSpPr txBox="1"/>
          <p:nvPr>
            <p:ph idx="9" type="body"/>
          </p:nvPr>
        </p:nvSpPr>
        <p:spPr>
          <a:xfrm>
            <a:off x="4624613"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9" name="Google Shape;749;p105"/>
          <p:cNvSpPr txBox="1"/>
          <p:nvPr>
            <p:ph idx="13" type="body"/>
          </p:nvPr>
        </p:nvSpPr>
        <p:spPr>
          <a:xfrm>
            <a:off x="7209515"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50" name="Google Shape;750;p105"/>
          <p:cNvSpPr txBox="1"/>
          <p:nvPr>
            <p:ph idx="14" type="body"/>
          </p:nvPr>
        </p:nvSpPr>
        <p:spPr>
          <a:xfrm>
            <a:off x="4624613" y="461818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51" name="Google Shape;751;p105"/>
          <p:cNvSpPr txBox="1"/>
          <p:nvPr>
            <p:ph idx="15" type="body"/>
          </p:nvPr>
        </p:nvSpPr>
        <p:spPr>
          <a:xfrm>
            <a:off x="7209515" y="461818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52" name="Google Shape;752;p105"/>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753" name="Shape 753"/>
        <p:cNvGrpSpPr/>
        <p:nvPr/>
      </p:nvGrpSpPr>
      <p:grpSpPr>
        <a:xfrm>
          <a:off x="0" y="0"/>
          <a:ext cx="0" cy="0"/>
          <a:chOff x="0" y="0"/>
          <a:chExt cx="0" cy="0"/>
        </a:xfrm>
      </p:grpSpPr>
      <p:sp>
        <p:nvSpPr>
          <p:cNvPr id="754" name="Google Shape;754;p106"/>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55" name="Shape 755"/>
        <p:cNvGrpSpPr/>
        <p:nvPr/>
      </p:nvGrpSpPr>
      <p:grpSpPr>
        <a:xfrm>
          <a:off x="0" y="0"/>
          <a:ext cx="0" cy="0"/>
          <a:chOff x="0" y="0"/>
          <a:chExt cx="0" cy="0"/>
        </a:xfrm>
      </p:grpSpPr>
      <p:sp>
        <p:nvSpPr>
          <p:cNvPr id="756" name="Google Shape;756;p107"/>
          <p:cNvSpPr txBox="1"/>
          <p:nvPr>
            <p:ph type="title"/>
          </p:nvPr>
        </p:nvSpPr>
        <p:spPr>
          <a:xfrm>
            <a:off x="304800" y="274638"/>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57" name="Google Shape;757;p107"/>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58" name="Google Shape;758;p107"/>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59" name="Google Shape;759;p107"/>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760" name="Shape 760"/>
        <p:cNvGrpSpPr/>
        <p:nvPr/>
      </p:nvGrpSpPr>
      <p:grpSpPr>
        <a:xfrm>
          <a:off x="0" y="0"/>
          <a:ext cx="0" cy="0"/>
          <a:chOff x="0" y="0"/>
          <a:chExt cx="0" cy="0"/>
        </a:xfrm>
      </p:grpSpPr>
      <p:sp>
        <p:nvSpPr>
          <p:cNvPr id="761" name="Google Shape;761;p108"/>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62" name="Google Shape;762;p10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63" name="Google Shape;763;p108"/>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764" name="Shape 764"/>
        <p:cNvGrpSpPr/>
        <p:nvPr/>
      </p:nvGrpSpPr>
      <p:grpSpPr>
        <a:xfrm>
          <a:off x="0" y="0"/>
          <a:ext cx="0" cy="0"/>
          <a:chOff x="0" y="0"/>
          <a:chExt cx="0" cy="0"/>
        </a:xfrm>
      </p:grpSpPr>
      <p:sp>
        <p:nvSpPr>
          <p:cNvPr id="765" name="Google Shape;765;p109"/>
          <p:cNvSpPr/>
          <p:nvPr/>
        </p:nvSpPr>
        <p:spPr>
          <a:xfrm>
            <a:off x="1" y="6330472"/>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66" name="Google Shape;766;p10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Lucida Sans"/>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a:p>
        </p:txBody>
      </p:sp>
      <p:pic>
        <p:nvPicPr>
          <p:cNvPr id="767" name="Google Shape;767;p109"/>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pic>
        <p:nvPicPr>
          <p:cNvPr id="768" name="Google Shape;768;p109"/>
          <p:cNvPicPr preferRelativeResize="0"/>
          <p:nvPr/>
        </p:nvPicPr>
        <p:blipFill rotWithShape="1">
          <a:blip r:embed="rId3">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769" name="Shape 769"/>
        <p:cNvGrpSpPr/>
        <p:nvPr/>
      </p:nvGrpSpPr>
      <p:grpSpPr>
        <a:xfrm>
          <a:off x="0" y="0"/>
          <a:ext cx="0" cy="0"/>
          <a:chOff x="0" y="0"/>
          <a:chExt cx="0" cy="0"/>
        </a:xfrm>
      </p:grpSpPr>
      <p:sp>
        <p:nvSpPr>
          <p:cNvPr id="770" name="Google Shape;770;p11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71" name="Google Shape;771;p11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72" name="Google Shape;772;p110"/>
          <p:cNvPicPr preferRelativeResize="0"/>
          <p:nvPr/>
        </p:nvPicPr>
        <p:blipFill rotWithShape="1">
          <a:blip r:embed="rId2">
            <a:alphaModFix/>
          </a:blip>
          <a:srcRect b="0" l="0" r="0" t="0"/>
          <a:stretch/>
        </p:blipFill>
        <p:spPr>
          <a:xfrm>
            <a:off x="304800" y="6533799"/>
            <a:ext cx="3057300" cy="133389"/>
          </a:xfrm>
          <a:prstGeom prst="rect">
            <a:avLst/>
          </a:prstGeom>
          <a:noFill/>
          <a:ln>
            <a:noFill/>
          </a:ln>
        </p:spPr>
      </p:pic>
      <p:pic>
        <p:nvPicPr>
          <p:cNvPr id="773" name="Google Shape;773;p110"/>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74" name="Shape 774"/>
        <p:cNvGrpSpPr/>
        <p:nvPr/>
      </p:nvGrpSpPr>
      <p:grpSpPr>
        <a:xfrm>
          <a:off x="0" y="0"/>
          <a:ext cx="0" cy="0"/>
          <a:chOff x="0" y="0"/>
          <a:chExt cx="0" cy="0"/>
        </a:xfrm>
      </p:grpSpPr>
      <p:sp>
        <p:nvSpPr>
          <p:cNvPr id="775" name="Google Shape;775;p111"/>
          <p:cNvSpPr txBox="1"/>
          <p:nvPr>
            <p:ph type="title"/>
          </p:nvPr>
        </p:nvSpPr>
        <p:spPr>
          <a:xfrm>
            <a:off x="304800" y="279399"/>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76" name="Google Shape;776;p111"/>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7" name="Google Shape;777;p111"/>
          <p:cNvSpPr txBox="1"/>
          <p:nvPr>
            <p:ph idx="2" type="body"/>
          </p:nvPr>
        </p:nvSpPr>
        <p:spPr>
          <a:xfrm>
            <a:off x="4496020"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8" name="Google Shape;778;p111"/>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79" name="Google Shape;779;p111"/>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780" name="Google Shape;780;p111">
            <a:hlinkClick r:id="rId2"/>
          </p:cNvPr>
          <p:cNvSpPr/>
          <p:nvPr/>
        </p:nvSpPr>
        <p:spPr>
          <a:xfrm>
            <a:off x="3542586" y="6519775"/>
            <a:ext cx="1906800" cy="175500"/>
          </a:xfrm>
          <a:prstGeom prst="rect">
            <a:avLst/>
          </a:prstGeom>
          <a:no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781" name="Shape 781"/>
        <p:cNvGrpSpPr/>
        <p:nvPr/>
      </p:nvGrpSpPr>
      <p:grpSpPr>
        <a:xfrm>
          <a:off x="0" y="0"/>
          <a:ext cx="0" cy="0"/>
          <a:chOff x="0" y="0"/>
          <a:chExt cx="0" cy="0"/>
        </a:xfrm>
      </p:grpSpPr>
      <p:sp>
        <p:nvSpPr>
          <p:cNvPr id="782" name="Google Shape;782;p112"/>
          <p:cNvSpPr/>
          <p:nvPr>
            <p:ph idx="2" type="pic"/>
          </p:nvPr>
        </p:nvSpPr>
        <p:spPr>
          <a:xfrm>
            <a:off x="4673600" y="1600201"/>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83" name="Google Shape;783;p112"/>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84" name="Google Shape;784;p112"/>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5" name="Google Shape;785;p112"/>
          <p:cNvSpPr txBox="1"/>
          <p:nvPr>
            <p:ph idx="3" type="body"/>
          </p:nvPr>
        </p:nvSpPr>
        <p:spPr>
          <a:xfrm>
            <a:off x="4673600" y="5646677"/>
            <a:ext cx="40131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86" name="Google Shape;786;p112"/>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87" name="Google Shape;787;p11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788" name="Shape 788"/>
        <p:cNvGrpSpPr/>
        <p:nvPr/>
      </p:nvGrpSpPr>
      <p:grpSpPr>
        <a:xfrm>
          <a:off x="0" y="0"/>
          <a:ext cx="0" cy="0"/>
          <a:chOff x="0" y="0"/>
          <a:chExt cx="0" cy="0"/>
        </a:xfrm>
      </p:grpSpPr>
      <p:sp>
        <p:nvSpPr>
          <p:cNvPr id="789" name="Google Shape;789;p113"/>
          <p:cNvSpPr/>
          <p:nvPr>
            <p:ph idx="2" type="pic"/>
          </p:nvPr>
        </p:nvSpPr>
        <p:spPr>
          <a:xfrm>
            <a:off x="4673600" y="3892047"/>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0" name="Google Shape;790;p113"/>
          <p:cNvSpPr/>
          <p:nvPr>
            <p:ph idx="3" type="pic"/>
          </p:nvPr>
        </p:nvSpPr>
        <p:spPr>
          <a:xfrm>
            <a:off x="4673600" y="1600201"/>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1" name="Google Shape;791;p113"/>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92" name="Google Shape;792;p113"/>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3" name="Google Shape;793;p113"/>
          <p:cNvSpPr txBox="1"/>
          <p:nvPr>
            <p:ph idx="4" type="body"/>
          </p:nvPr>
        </p:nvSpPr>
        <p:spPr>
          <a:xfrm>
            <a:off x="4673600" y="5646677"/>
            <a:ext cx="40578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4" name="Google Shape;794;p113"/>
          <p:cNvSpPr txBox="1"/>
          <p:nvPr>
            <p:ph idx="5" type="body"/>
          </p:nvPr>
        </p:nvSpPr>
        <p:spPr>
          <a:xfrm>
            <a:off x="4673600" y="3354831"/>
            <a:ext cx="40131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5" name="Google Shape;795;p11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96" name="Google Shape;796;p11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797" name="Shape 797"/>
        <p:cNvGrpSpPr/>
        <p:nvPr/>
      </p:nvGrpSpPr>
      <p:grpSpPr>
        <a:xfrm>
          <a:off x="0" y="0"/>
          <a:ext cx="0" cy="0"/>
          <a:chOff x="0" y="0"/>
          <a:chExt cx="0" cy="0"/>
        </a:xfrm>
      </p:grpSpPr>
      <p:sp>
        <p:nvSpPr>
          <p:cNvPr id="798" name="Google Shape;798;p114"/>
          <p:cNvSpPr/>
          <p:nvPr>
            <p:ph idx="2" type="pic"/>
          </p:nvPr>
        </p:nvSpPr>
        <p:spPr>
          <a:xfrm>
            <a:off x="4683120"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9" name="Google Shape;799;p114"/>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00" name="Google Shape;800;p114"/>
          <p:cNvSpPr txBox="1"/>
          <p:nvPr>
            <p:ph idx="1" type="body"/>
          </p:nvPr>
        </p:nvSpPr>
        <p:spPr>
          <a:xfrm>
            <a:off x="4683120" y="5646677"/>
            <a:ext cx="40038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1" name="Google Shape;801;p114"/>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02" name="Google Shape;802;p114"/>
          <p:cNvSpPr txBox="1"/>
          <p:nvPr>
            <p:ph idx="4" type="body"/>
          </p:nvPr>
        </p:nvSpPr>
        <p:spPr>
          <a:xfrm>
            <a:off x="304800" y="5646677"/>
            <a:ext cx="42258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3" name="Google Shape;803;p11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04" name="Google Shape;804;p11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age">
  <p:cSld name="Chart Page">
    <p:spTree>
      <p:nvGrpSpPr>
        <p:cNvPr id="79" name="Shape 79"/>
        <p:cNvGrpSpPr/>
        <p:nvPr/>
      </p:nvGrpSpPr>
      <p:grpSpPr>
        <a:xfrm>
          <a:off x="0" y="0"/>
          <a:ext cx="0" cy="0"/>
          <a:chOff x="0" y="0"/>
          <a:chExt cx="0" cy="0"/>
        </a:xfrm>
      </p:grpSpPr>
      <p:sp>
        <p:nvSpPr>
          <p:cNvPr id="80" name="Google Shape;80;p12"/>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215900" lvl="0" marL="5588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 name="Google Shape;81;p12"/>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2" name="Google Shape;82;p1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805" name="Shape 805"/>
        <p:cNvGrpSpPr/>
        <p:nvPr/>
      </p:nvGrpSpPr>
      <p:grpSpPr>
        <a:xfrm>
          <a:off x="0" y="0"/>
          <a:ext cx="0" cy="0"/>
          <a:chOff x="0" y="0"/>
          <a:chExt cx="0" cy="0"/>
        </a:xfrm>
      </p:grpSpPr>
      <p:sp>
        <p:nvSpPr>
          <p:cNvPr id="806" name="Google Shape;806;p115"/>
          <p:cNvSpPr/>
          <p:nvPr>
            <p:ph idx="2" type="pic"/>
          </p:nvPr>
        </p:nvSpPr>
        <p:spPr>
          <a:xfrm>
            <a:off x="4530722"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07" name="Google Shape;807;p115"/>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08" name="Google Shape;808;p115"/>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09" name="Google Shape;809;p115"/>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10" name="Google Shape;810;p115"/>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11" name="Google Shape;811;p115"/>
          <p:cNvSpPr txBox="1"/>
          <p:nvPr>
            <p:ph idx="1" type="body"/>
          </p:nvPr>
        </p:nvSpPr>
        <p:spPr>
          <a:xfrm>
            <a:off x="4533898" y="5646677"/>
            <a:ext cx="41529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2" name="Google Shape;812;p115"/>
          <p:cNvSpPr txBox="1"/>
          <p:nvPr>
            <p:ph idx="6" type="body"/>
          </p:nvPr>
        </p:nvSpPr>
        <p:spPr>
          <a:xfrm>
            <a:off x="304800" y="5646677"/>
            <a:ext cx="41592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3" name="Google Shape;813;p115"/>
          <p:cNvSpPr txBox="1"/>
          <p:nvPr>
            <p:ph idx="7" type="body"/>
          </p:nvPr>
        </p:nvSpPr>
        <p:spPr>
          <a:xfrm>
            <a:off x="4530722" y="3354831"/>
            <a:ext cx="41562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4" name="Google Shape;814;p115"/>
          <p:cNvSpPr txBox="1"/>
          <p:nvPr>
            <p:ph idx="8" type="body"/>
          </p:nvPr>
        </p:nvSpPr>
        <p:spPr>
          <a:xfrm>
            <a:off x="304801" y="3354831"/>
            <a:ext cx="41592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5" name="Google Shape;815;p11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16" name="Google Shape;816;p11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solidFill>
          <a:schemeClr val="lt1"/>
        </a:solidFill>
      </p:bgPr>
    </p:bg>
    <p:spTree>
      <p:nvGrpSpPr>
        <p:cNvPr id="817" name="Shape 817"/>
        <p:cNvGrpSpPr/>
        <p:nvPr/>
      </p:nvGrpSpPr>
      <p:grpSpPr>
        <a:xfrm>
          <a:off x="0" y="0"/>
          <a:ext cx="0" cy="0"/>
          <a:chOff x="0" y="0"/>
          <a:chExt cx="0" cy="0"/>
        </a:xfrm>
      </p:grpSpPr>
      <p:sp>
        <p:nvSpPr>
          <p:cNvPr id="818" name="Google Shape;818;p116"/>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19" name="Google Shape;819;p116"/>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20" name="Google Shape;820;p116"/>
          <p:cNvSpPr/>
          <p:nvPr/>
        </p:nvSpPr>
        <p:spPr>
          <a:xfrm>
            <a:off x="0" y="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21" name="Google Shape;821;p116"/>
          <p:cNvSpPr/>
          <p:nvPr/>
        </p:nvSpPr>
        <p:spPr>
          <a:xfrm>
            <a:off x="8991600" y="1905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22" name="Google Shape;822;p116"/>
          <p:cNvSpPr/>
          <p:nvPr/>
        </p:nvSpPr>
        <p:spPr>
          <a:xfrm>
            <a:off x="152400" y="2286000"/>
            <a:ext cx="8833200" cy="304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23" name="Google Shape;823;p116"/>
          <p:cNvSpPr/>
          <p:nvPr/>
        </p:nvSpPr>
        <p:spPr>
          <a:xfrm>
            <a:off x="155448" y="142352"/>
            <a:ext cx="8833200" cy="213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24" name="Google Shape;824;p116"/>
          <p:cNvSpPr txBox="1"/>
          <p:nvPr>
            <p:ph idx="1" type="body"/>
          </p:nvPr>
        </p:nvSpPr>
        <p:spPr>
          <a:xfrm>
            <a:off x="1368426" y="2743200"/>
            <a:ext cx="6480300" cy="1673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20"/>
              </a:spcBef>
              <a:spcAft>
                <a:spcPts val="0"/>
              </a:spcAft>
              <a:buClr>
                <a:schemeClr val="accent1"/>
              </a:buClr>
              <a:buSzPts val="1600"/>
              <a:buFont typeface="Noto Sans Symbols"/>
              <a:buNone/>
              <a:defRPr b="1" i="0" sz="1600" u="none" cap="none" strike="noStrike">
                <a:solidFill>
                  <a:schemeClr val="dk2"/>
                </a:solidFill>
                <a:latin typeface="Lucida Sans"/>
                <a:ea typeface="Lucida Sans"/>
                <a:cs typeface="Lucida Sans"/>
                <a:sym typeface="Lucida Sans"/>
              </a:defRPr>
            </a:lvl1pPr>
            <a:lvl2pPr indent="-228600" lvl="1" marL="914400" marR="0" rtl="0" algn="l">
              <a:lnSpc>
                <a:spcPct val="100000"/>
              </a:lnSpc>
              <a:spcBef>
                <a:spcPts val="360"/>
              </a:spcBef>
              <a:spcAft>
                <a:spcPts val="0"/>
              </a:spcAft>
              <a:buClr>
                <a:schemeClr val="accent2"/>
              </a:buClr>
              <a:buSzPts val="1800"/>
              <a:buFont typeface="Noto Sans Symbols"/>
              <a:buNone/>
              <a:defRPr b="0" i="0" sz="1800" u="none" cap="none" strike="noStrike">
                <a:solidFill>
                  <a:srgbClr val="888888"/>
                </a:solidFill>
                <a:latin typeface="Georgia"/>
                <a:ea typeface="Georgia"/>
                <a:cs typeface="Georgia"/>
                <a:sym typeface="Georgia"/>
              </a:defRPr>
            </a:lvl2pPr>
            <a:lvl3pPr indent="-228600" lvl="2" marL="1371600" marR="0" rtl="0" algn="l">
              <a:lnSpc>
                <a:spcPct val="100000"/>
              </a:lnSpc>
              <a:spcBef>
                <a:spcPts val="320"/>
              </a:spcBef>
              <a:spcAft>
                <a:spcPts val="0"/>
              </a:spcAft>
              <a:buClr>
                <a:schemeClr val="accent3"/>
              </a:buClr>
              <a:buSzPts val="1600"/>
              <a:buFont typeface="Noto Sans Symbols"/>
              <a:buNone/>
              <a:defRPr b="0" i="0" sz="1600" u="none" cap="none" strike="noStrike">
                <a:solidFill>
                  <a:srgbClr val="888888"/>
                </a:solidFill>
                <a:latin typeface="Georgia"/>
                <a:ea typeface="Georgia"/>
                <a:cs typeface="Georgia"/>
                <a:sym typeface="Georgia"/>
              </a:defRPr>
            </a:lvl3pPr>
            <a:lvl4pPr indent="-228600" lvl="3" marL="1828800" marR="0" rtl="0" algn="l">
              <a:lnSpc>
                <a:spcPct val="100000"/>
              </a:lnSpc>
              <a:spcBef>
                <a:spcPts val="280"/>
              </a:spcBef>
              <a:spcAft>
                <a:spcPts val="0"/>
              </a:spcAft>
              <a:buClr>
                <a:schemeClr val="accent4"/>
              </a:buClr>
              <a:buSzPts val="1400"/>
              <a:buFont typeface="Noto Sans Symbols"/>
              <a:buNone/>
              <a:defRPr b="0" i="0" sz="1400" u="none" cap="none" strike="noStrike">
                <a:solidFill>
                  <a:srgbClr val="888888"/>
                </a:solidFill>
                <a:latin typeface="Georgia"/>
                <a:ea typeface="Georgia"/>
                <a:cs typeface="Georgia"/>
                <a:sym typeface="Georgia"/>
              </a:defRPr>
            </a:lvl4pPr>
            <a:lvl5pPr indent="-228600" lvl="4" marL="2286000" marR="0" rtl="0" algn="l">
              <a:lnSpc>
                <a:spcPct val="100000"/>
              </a:lnSpc>
              <a:spcBef>
                <a:spcPts val="280"/>
              </a:spcBef>
              <a:spcAft>
                <a:spcPts val="0"/>
              </a:spcAft>
              <a:buClr>
                <a:schemeClr val="accent5"/>
              </a:buClr>
              <a:buSzPts val="1400"/>
              <a:buFont typeface="Georgia"/>
              <a:buNone/>
              <a:defRPr b="0" i="0" sz="1400" u="none" cap="none" strike="noStrike">
                <a:solidFill>
                  <a:srgbClr val="888888"/>
                </a:solidFill>
                <a:latin typeface="Georgia"/>
                <a:ea typeface="Georgia"/>
                <a:cs typeface="Georgia"/>
                <a:sym typeface="Georgia"/>
              </a:defRPr>
            </a:lvl5pPr>
            <a:lvl6pPr indent="-320038" lvl="5" marL="2743200" marR="0" rtl="0" algn="l">
              <a:lnSpc>
                <a:spcPct val="100000"/>
              </a:lnSpc>
              <a:spcBef>
                <a:spcPts val="36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indent="-320039" lvl="6" marL="3200400" marR="0" rtl="0" algn="l">
              <a:lnSpc>
                <a:spcPct val="100000"/>
              </a:lnSpc>
              <a:spcBef>
                <a:spcPts val="320"/>
              </a:spcBef>
              <a:spcAft>
                <a:spcPts val="0"/>
              </a:spcAft>
              <a:buClr>
                <a:srgbClr val="B75640"/>
              </a:buClr>
              <a:buSzPts val="1440"/>
              <a:buFont typeface="Georgia"/>
              <a:buChar char="•"/>
              <a:defRPr b="0" i="0" sz="1600" u="none" cap="none" strike="noStrike">
                <a:solidFill>
                  <a:schemeClr val="dk1"/>
                </a:solidFill>
                <a:latin typeface="Georgia"/>
                <a:ea typeface="Georgia"/>
                <a:cs typeface="Georgia"/>
                <a:sym typeface="Georgia"/>
              </a:defRPr>
            </a:lvl7pPr>
            <a:lvl8pPr indent="-330200" lvl="7" marL="3657600" marR="0" rtl="0" algn="l">
              <a:lnSpc>
                <a:spcPct val="100000"/>
              </a:lnSpc>
              <a:spcBef>
                <a:spcPts val="320"/>
              </a:spcBef>
              <a:spcAft>
                <a:spcPts val="0"/>
              </a:spcAft>
              <a:buClr>
                <a:srgbClr val="7A6B62"/>
              </a:buClr>
              <a:buSzPts val="1600"/>
              <a:buFont typeface="Georgia"/>
              <a:buChar char="•"/>
              <a:defRPr b="0" i="0" sz="1600" u="none" cap="none" strike="noStrike">
                <a:solidFill>
                  <a:schemeClr val="dk1"/>
                </a:solidFill>
                <a:latin typeface="Georgia"/>
                <a:ea typeface="Georgia"/>
                <a:cs typeface="Georgia"/>
                <a:sym typeface="Georgia"/>
              </a:defRPr>
            </a:lvl8pPr>
            <a:lvl9pPr indent="-308609" lvl="8" marL="4114800" marR="0" rtl="0" algn="l">
              <a:lnSpc>
                <a:spcPct val="100000"/>
              </a:lnSpc>
              <a:spcBef>
                <a:spcPts val="280"/>
              </a:spcBef>
              <a:spcAft>
                <a:spcPts val="0"/>
              </a:spcAft>
              <a:buClr>
                <a:srgbClr val="B29D00"/>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
        <p:nvSpPr>
          <p:cNvPr id="825" name="Google Shape;825;p116"/>
          <p:cNvSpPr/>
          <p:nvPr/>
        </p:nvSpPr>
        <p:spPr>
          <a:xfrm>
            <a:off x="146304" y="6391656"/>
            <a:ext cx="8833200" cy="3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26" name="Google Shape;826;p116"/>
          <p:cNvSpPr/>
          <p:nvPr/>
        </p:nvSpPr>
        <p:spPr>
          <a:xfrm>
            <a:off x="152400" y="152400"/>
            <a:ext cx="8833200" cy="6547200"/>
          </a:xfrm>
          <a:prstGeom prst="rect">
            <a:avLst/>
          </a:prstGeom>
          <a:noFill/>
          <a:ln cap="flat" cmpd="sng" w="9525">
            <a:solidFill>
              <a:srgbClr val="7A979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27" name="Google Shape;827;p116"/>
          <p:cNvSpPr txBox="1"/>
          <p:nvPr>
            <p:ph idx="11" type="ftr"/>
          </p:nvPr>
        </p:nvSpPr>
        <p:spPr>
          <a:xfrm>
            <a:off x="304800" y="6410848"/>
            <a:ext cx="3581400" cy="365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FFFFFF"/>
              </a:buClr>
              <a:buSzPts val="1200"/>
              <a:buFont typeface="Lucida Sans"/>
              <a:buNone/>
              <a:defRPr b="0" i="0" sz="12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sp>
        <p:nvSpPr>
          <p:cNvPr id="828" name="Google Shape;828;p116"/>
          <p:cNvSpPr txBox="1"/>
          <p:nvPr>
            <p:ph idx="10" type="dt"/>
          </p:nvPr>
        </p:nvSpPr>
        <p:spPr>
          <a:xfrm>
            <a:off x="5791200" y="6404984"/>
            <a:ext cx="3045000" cy="365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FFFFFF"/>
              </a:buClr>
              <a:buSzPts val="1400"/>
              <a:buFont typeface="Lucida Sans"/>
              <a:buNone/>
              <a:defRPr b="0" i="0" sz="14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cxnSp>
        <p:nvCxnSpPr>
          <p:cNvPr id="829" name="Google Shape;829;p116"/>
          <p:cNvCxnSpPr/>
          <p:nvPr/>
        </p:nvCxnSpPr>
        <p:spPr>
          <a:xfrm>
            <a:off x="152400" y="2438400"/>
            <a:ext cx="8833200" cy="0"/>
          </a:xfrm>
          <a:prstGeom prst="straightConnector1">
            <a:avLst/>
          </a:prstGeom>
          <a:noFill/>
          <a:ln cap="flat" cmpd="sng" w="11425">
            <a:solidFill>
              <a:srgbClr val="7A9798"/>
            </a:solidFill>
            <a:prstDash val="dash"/>
            <a:round/>
            <a:headEnd len="sm" w="sm" type="none"/>
            <a:tailEnd len="sm" w="sm" type="none"/>
          </a:ln>
        </p:spPr>
      </p:cxnSp>
      <p:sp>
        <p:nvSpPr>
          <p:cNvPr id="830" name="Google Shape;830;p116"/>
          <p:cNvSpPr/>
          <p:nvPr/>
        </p:nvSpPr>
        <p:spPr>
          <a:xfrm>
            <a:off x="4267200" y="2115312"/>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31" name="Google Shape;831;p116"/>
          <p:cNvSpPr/>
          <p:nvPr/>
        </p:nvSpPr>
        <p:spPr>
          <a:xfrm>
            <a:off x="4361688" y="2209800"/>
            <a:ext cx="420600" cy="420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32" name="Google Shape;832;p116"/>
          <p:cNvSpPr txBox="1"/>
          <p:nvPr>
            <p:ph idx="12" type="sldNum"/>
          </p:nvPr>
        </p:nvSpPr>
        <p:spPr>
          <a:xfrm>
            <a:off x="4343400" y="2199450"/>
            <a:ext cx="457200" cy="441300"/>
          </a:xfrm>
          <a:prstGeom prst="rect">
            <a:avLst/>
          </a:prstGeom>
          <a:noFill/>
          <a:ln>
            <a:noFill/>
          </a:ln>
        </p:spPr>
        <p:txBody>
          <a:bodyPr anchorCtr="0" anchor="ctr" bIns="45700" lIns="45700" spcFirstLastPara="1" rIns="45700" wrap="square" tIns="45700">
            <a:noAutofit/>
          </a:bodyPr>
          <a:lstStyle>
            <a:lvl1pPr indent="0" lvl="0"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1pPr>
            <a:lvl2pPr indent="0" lvl="1"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2pPr>
            <a:lvl3pPr indent="0" lvl="2"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3pPr>
            <a:lvl4pPr indent="0" lvl="3"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4pPr>
            <a:lvl5pPr indent="0" lvl="4"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5pPr>
            <a:lvl6pPr indent="0" lvl="5"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6pPr>
            <a:lvl7pPr indent="0" lvl="6"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7pPr>
            <a:lvl8pPr indent="0" lvl="7"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8pPr>
            <a:lvl9pPr indent="0" lvl="8"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9pPr>
          </a:lstStyle>
          <a:p>
            <a:pPr indent="0" lvl="0" marL="0" rtl="0" algn="ctr">
              <a:spcBef>
                <a:spcPts val="0"/>
              </a:spcBef>
              <a:spcAft>
                <a:spcPts val="0"/>
              </a:spcAft>
              <a:buNone/>
            </a:pPr>
            <a:fld id="{00000000-1234-1234-1234-123412341234}" type="slidenum">
              <a:rPr lang="en-US"/>
              <a:t>‹#›</a:t>
            </a:fld>
            <a:endParaRPr/>
          </a:p>
        </p:txBody>
      </p:sp>
      <p:sp>
        <p:nvSpPr>
          <p:cNvPr id="833" name="Google Shape;833;p116"/>
          <p:cNvSpPr txBox="1"/>
          <p:nvPr>
            <p:ph type="title"/>
          </p:nvPr>
        </p:nvSpPr>
        <p:spPr>
          <a:xfrm>
            <a:off x="722313" y="533400"/>
            <a:ext cx="7772400" cy="1524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4200"/>
              <a:buFont typeface="Georgia"/>
              <a:buNone/>
              <a:defRPr b="0" i="0" sz="4200" u="none" cap="none" strike="noStrike">
                <a:solidFill>
                  <a:srgbClr val="FFFFF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837" name="Shape 837"/>
        <p:cNvGrpSpPr/>
        <p:nvPr/>
      </p:nvGrpSpPr>
      <p:grpSpPr>
        <a:xfrm>
          <a:off x="0" y="0"/>
          <a:ext cx="0" cy="0"/>
          <a:chOff x="0" y="0"/>
          <a:chExt cx="0" cy="0"/>
        </a:xfrm>
      </p:grpSpPr>
      <p:sp>
        <p:nvSpPr>
          <p:cNvPr id="838" name="Google Shape;838;p118"/>
          <p:cNvSpPr/>
          <p:nvPr/>
        </p:nvSpPr>
        <p:spPr>
          <a:xfrm>
            <a:off x="0" y="6329467"/>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39" name="Google Shape;839;p118"/>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40" name="Google Shape;840;p118"/>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41" name="Google Shape;841;p118"/>
          <p:cNvSpPr/>
          <p:nvPr/>
        </p:nvSpPr>
        <p:spPr>
          <a:xfrm>
            <a:off x="0" y="6330471"/>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42" name="Google Shape;842;p11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43" name="Google Shape;843;p118"/>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844" name="Shape 844"/>
        <p:cNvGrpSpPr/>
        <p:nvPr/>
      </p:nvGrpSpPr>
      <p:grpSpPr>
        <a:xfrm>
          <a:off x="0" y="0"/>
          <a:ext cx="0" cy="0"/>
          <a:chOff x="0" y="0"/>
          <a:chExt cx="0" cy="0"/>
        </a:xfrm>
      </p:grpSpPr>
      <p:sp>
        <p:nvSpPr>
          <p:cNvPr id="845" name="Google Shape;845;p119"/>
          <p:cNvSpPr txBox="1"/>
          <p:nvPr>
            <p:ph type="ctrTitle"/>
          </p:nvPr>
        </p:nvSpPr>
        <p:spPr>
          <a:xfrm>
            <a:off x="219319"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46" name="Google Shape;846;p119"/>
          <p:cNvSpPr txBox="1"/>
          <p:nvPr>
            <p:ph idx="1" type="subTitle"/>
          </p:nvPr>
        </p:nvSpPr>
        <p:spPr>
          <a:xfrm>
            <a:off x="219320"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847" name="Google Shape;847;p119"/>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848" name="Google Shape;848;p119"/>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849" name="Google Shape;849;p119"/>
          <p:cNvPicPr preferRelativeResize="0"/>
          <p:nvPr/>
        </p:nvPicPr>
        <p:blipFill rotWithShape="1">
          <a:blip r:embed="rId3">
            <a:alphaModFix/>
          </a:blip>
          <a:srcRect b="0" l="0" r="0" t="0"/>
          <a:stretch/>
        </p:blipFill>
        <p:spPr>
          <a:xfrm>
            <a:off x="304800" y="5840889"/>
            <a:ext cx="1303773" cy="507278"/>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850" name="Shape 850"/>
        <p:cNvGrpSpPr/>
        <p:nvPr/>
      </p:nvGrpSpPr>
      <p:grpSpPr>
        <a:xfrm>
          <a:off x="0" y="0"/>
          <a:ext cx="0" cy="0"/>
          <a:chOff x="0" y="0"/>
          <a:chExt cx="0" cy="0"/>
        </a:xfrm>
      </p:grpSpPr>
      <p:sp>
        <p:nvSpPr>
          <p:cNvPr id="851" name="Google Shape;851;p120"/>
          <p:cNvSpPr/>
          <p:nvPr/>
        </p:nvSpPr>
        <p:spPr>
          <a:xfrm>
            <a:off x="0" y="0"/>
            <a:ext cx="9144000" cy="6858000"/>
          </a:xfrm>
          <a:prstGeom prst="rect">
            <a:avLst/>
          </a:prstGeom>
          <a:solidFill>
            <a:srgbClr val="1C9963"/>
          </a:solid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52" name="Google Shape;852;p120"/>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53" name="Google Shape;853;p120"/>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54" name="Google Shape;854;p120"/>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55" name="Google Shape;855;p120"/>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56" name="Google Shape;856;p120"/>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857" name="Google Shape;857;p120"/>
          <p:cNvPicPr preferRelativeResize="0"/>
          <p:nvPr/>
        </p:nvPicPr>
        <p:blipFill rotWithShape="1">
          <a:blip r:embed="rId2">
            <a:alphaModFix/>
          </a:blip>
          <a:srcRect b="0" l="0" r="0" t="0"/>
          <a:stretch/>
        </p:blipFill>
        <p:spPr>
          <a:xfrm>
            <a:off x="304815" y="394130"/>
            <a:ext cx="2235300" cy="209664"/>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858" name="Shape 858"/>
        <p:cNvGrpSpPr/>
        <p:nvPr/>
      </p:nvGrpSpPr>
      <p:grpSpPr>
        <a:xfrm>
          <a:off x="0" y="0"/>
          <a:ext cx="0" cy="0"/>
          <a:chOff x="0" y="0"/>
          <a:chExt cx="0" cy="0"/>
        </a:xfrm>
      </p:grpSpPr>
      <p:sp>
        <p:nvSpPr>
          <p:cNvPr id="859" name="Google Shape;859;p121"/>
          <p:cNvSpPr/>
          <p:nvPr/>
        </p:nvSpPr>
        <p:spPr>
          <a:xfrm>
            <a:off x="0" y="0"/>
            <a:ext cx="9144000" cy="6858000"/>
          </a:xfrm>
          <a:prstGeom prst="rect">
            <a:avLst/>
          </a:prstGeom>
          <a:solidFill>
            <a:srgbClr val="A9B0AC"/>
          </a:solid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60" name="Google Shape;860;p121"/>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61" name="Google Shape;861;p121"/>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62" name="Google Shape;862;p121"/>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63" name="Google Shape;863;p121"/>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64" name="Google Shape;864;p121"/>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865" name="Google Shape;865;p121"/>
          <p:cNvPicPr preferRelativeResize="0"/>
          <p:nvPr/>
        </p:nvPicPr>
        <p:blipFill rotWithShape="1">
          <a:blip r:embed="rId2">
            <a:alphaModFix/>
          </a:blip>
          <a:srcRect b="0" l="0" r="0" t="0"/>
          <a:stretch/>
        </p:blipFill>
        <p:spPr>
          <a:xfrm>
            <a:off x="304815" y="394130"/>
            <a:ext cx="2235300" cy="209664"/>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 Header 2">
    <p:spTree>
      <p:nvGrpSpPr>
        <p:cNvPr id="866" name="Shape 866"/>
        <p:cNvGrpSpPr/>
        <p:nvPr/>
      </p:nvGrpSpPr>
      <p:grpSpPr>
        <a:xfrm>
          <a:off x="0" y="0"/>
          <a:ext cx="0" cy="0"/>
          <a:chOff x="0" y="0"/>
          <a:chExt cx="0" cy="0"/>
        </a:xfrm>
      </p:grpSpPr>
      <p:sp>
        <p:nvSpPr>
          <p:cNvPr id="867" name="Google Shape;867;p122"/>
          <p:cNvSpPr/>
          <p:nvPr/>
        </p:nvSpPr>
        <p:spPr>
          <a:xfrm>
            <a:off x="0" y="0"/>
            <a:ext cx="9144000" cy="6858000"/>
          </a:xfrm>
          <a:prstGeom prst="rect">
            <a:avLst/>
          </a:prstGeom>
          <a:solidFill>
            <a:srgbClr val="464646"/>
          </a:solid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68" name="Google Shape;868;p122"/>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69" name="Google Shape;869;p122"/>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70" name="Google Shape;870;p122"/>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71" name="Google Shape;871;p122"/>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72" name="Google Shape;872;p122"/>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873" name="Google Shape;873;p122"/>
          <p:cNvPicPr preferRelativeResize="0"/>
          <p:nvPr/>
        </p:nvPicPr>
        <p:blipFill rotWithShape="1">
          <a:blip r:embed="rId2">
            <a:alphaModFix/>
          </a:blip>
          <a:srcRect b="0" l="0" r="0" t="0"/>
          <a:stretch/>
        </p:blipFill>
        <p:spPr>
          <a:xfrm>
            <a:off x="304815" y="394130"/>
            <a:ext cx="2235300" cy="20966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74" name="Shape 874"/>
        <p:cNvGrpSpPr/>
        <p:nvPr/>
      </p:nvGrpSpPr>
      <p:grpSpPr>
        <a:xfrm>
          <a:off x="0" y="0"/>
          <a:ext cx="0" cy="0"/>
          <a:chOff x="0" y="0"/>
          <a:chExt cx="0" cy="0"/>
        </a:xfrm>
      </p:grpSpPr>
      <p:sp>
        <p:nvSpPr>
          <p:cNvPr id="875" name="Google Shape;875;p123"/>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76" name="Google Shape;876;p123"/>
          <p:cNvSpPr txBox="1"/>
          <p:nvPr>
            <p:ph idx="1" type="body"/>
          </p:nvPr>
        </p:nvSpPr>
        <p:spPr>
          <a:xfrm>
            <a:off x="304800" y="1417637"/>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77" name="Google Shape;877;p123"/>
          <p:cNvSpPr txBox="1"/>
          <p:nvPr>
            <p:ph idx="2" type="body"/>
          </p:nvPr>
        </p:nvSpPr>
        <p:spPr>
          <a:xfrm>
            <a:off x="304800" y="2015410"/>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878" name="Google Shape;878;p123"/>
          <p:cNvSpPr txBox="1"/>
          <p:nvPr>
            <p:ph idx="3" type="body"/>
          </p:nvPr>
        </p:nvSpPr>
        <p:spPr>
          <a:xfrm>
            <a:off x="4645025" y="1417637"/>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79" name="Google Shape;879;p123"/>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880" name="Google Shape;880;p12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81" name="Google Shape;881;p12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882" name="Google Shape;882;p123"/>
          <p:cNvSpPr/>
          <p:nvPr/>
        </p:nvSpPr>
        <p:spPr>
          <a:xfrm>
            <a:off x="3542585" y="6519775"/>
            <a:ext cx="1906800" cy="175500"/>
          </a:xfrm>
          <a:prstGeom prst="rect">
            <a:avLst/>
          </a:prstGeom>
          <a:no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883" name="Shape 883"/>
        <p:cNvGrpSpPr/>
        <p:nvPr/>
      </p:nvGrpSpPr>
      <p:grpSpPr>
        <a:xfrm>
          <a:off x="0" y="0"/>
          <a:ext cx="0" cy="0"/>
          <a:chOff x="0" y="0"/>
          <a:chExt cx="0" cy="0"/>
        </a:xfrm>
      </p:grpSpPr>
      <p:sp>
        <p:nvSpPr>
          <p:cNvPr id="884" name="Google Shape;884;p124"/>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85" name="Google Shape;885;p124"/>
          <p:cNvSpPr txBox="1"/>
          <p:nvPr>
            <p:ph idx="1" type="subTitle"/>
          </p:nvPr>
        </p:nvSpPr>
        <p:spPr>
          <a:xfrm>
            <a:off x="3339151"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886" name="Google Shape;886;p124"/>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87" name="Google Shape;887;p124"/>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88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888" name="Google Shape;888;p124"/>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889" name="Shape 889"/>
        <p:cNvGrpSpPr/>
        <p:nvPr/>
      </p:nvGrpSpPr>
      <p:grpSpPr>
        <a:xfrm>
          <a:off x="0" y="0"/>
          <a:ext cx="0" cy="0"/>
          <a:chOff x="0" y="0"/>
          <a:chExt cx="0" cy="0"/>
        </a:xfrm>
      </p:grpSpPr>
      <p:sp>
        <p:nvSpPr>
          <p:cNvPr id="890" name="Google Shape;890;p125"/>
          <p:cNvSpPr txBox="1"/>
          <p:nvPr>
            <p:ph type="ctrTitle"/>
          </p:nvPr>
        </p:nvSpPr>
        <p:spPr>
          <a:xfrm>
            <a:off x="219319"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91" name="Google Shape;891;p125"/>
          <p:cNvSpPr txBox="1"/>
          <p:nvPr>
            <p:ph idx="1" type="subTitle"/>
          </p:nvPr>
        </p:nvSpPr>
        <p:spPr>
          <a:xfrm>
            <a:off x="219316"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892" name="Google Shape;892;p125"/>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93" name="Google Shape;893;p125"/>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1905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894" name="Google Shape;894;p125"/>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85" name="Shape 85"/>
        <p:cNvGrpSpPr/>
        <p:nvPr/>
      </p:nvGrpSpPr>
      <p:grpSpPr>
        <a:xfrm>
          <a:off x="0" y="0"/>
          <a:ext cx="0" cy="0"/>
          <a:chOff x="0" y="0"/>
          <a:chExt cx="0" cy="0"/>
        </a:xfrm>
      </p:grpSpPr>
      <p:sp>
        <p:nvSpPr>
          <p:cNvPr id="86" name="Google Shape;86;p13"/>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215900" lvl="0" marL="5588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p1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8" name="Google Shape;88;p1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895" name="Shape 895"/>
        <p:cNvGrpSpPr/>
        <p:nvPr/>
      </p:nvGrpSpPr>
      <p:grpSpPr>
        <a:xfrm>
          <a:off x="0" y="0"/>
          <a:ext cx="0" cy="0"/>
          <a:chOff x="0" y="0"/>
          <a:chExt cx="0" cy="0"/>
        </a:xfrm>
      </p:grpSpPr>
      <p:sp>
        <p:nvSpPr>
          <p:cNvPr id="896" name="Google Shape;896;p126"/>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97" name="Google Shape;897;p12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98" name="Google Shape;898;p12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99" name="Google Shape;899;p126"/>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age">
  <p:cSld name="Chart Page">
    <p:spTree>
      <p:nvGrpSpPr>
        <p:cNvPr id="900" name="Shape 900"/>
        <p:cNvGrpSpPr/>
        <p:nvPr/>
      </p:nvGrpSpPr>
      <p:grpSpPr>
        <a:xfrm>
          <a:off x="0" y="0"/>
          <a:ext cx="0" cy="0"/>
          <a:chOff x="0" y="0"/>
          <a:chExt cx="0" cy="0"/>
        </a:xfrm>
      </p:grpSpPr>
      <p:sp>
        <p:nvSpPr>
          <p:cNvPr id="901" name="Google Shape;901;p127"/>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02" name="Google Shape;902;p127"/>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03" name="Google Shape;903;p12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04" name="Google Shape;904;p12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05" name="Google Shape;905;p127"/>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906" name="Shape 906"/>
        <p:cNvGrpSpPr/>
        <p:nvPr/>
      </p:nvGrpSpPr>
      <p:grpSpPr>
        <a:xfrm>
          <a:off x="0" y="0"/>
          <a:ext cx="0" cy="0"/>
          <a:chOff x="0" y="0"/>
          <a:chExt cx="0" cy="0"/>
        </a:xfrm>
      </p:grpSpPr>
      <p:sp>
        <p:nvSpPr>
          <p:cNvPr id="907" name="Google Shape;907;p128"/>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08" name="Google Shape;908;p128"/>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09" name="Google Shape;909;p128"/>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10" name="Google Shape;910;p12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11" name="Google Shape;911;p128"/>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age">
  <p:cSld name="Contents Page">
    <p:spTree>
      <p:nvGrpSpPr>
        <p:cNvPr id="912" name="Shape 912"/>
        <p:cNvGrpSpPr/>
        <p:nvPr/>
      </p:nvGrpSpPr>
      <p:grpSpPr>
        <a:xfrm>
          <a:off x="0" y="0"/>
          <a:ext cx="0" cy="0"/>
          <a:chOff x="0" y="0"/>
          <a:chExt cx="0" cy="0"/>
        </a:xfrm>
      </p:grpSpPr>
      <p:sp>
        <p:nvSpPr>
          <p:cNvPr id="913" name="Google Shape;913;p12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914" name="Google Shape;914;p12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915" name="Google Shape;915;p129"/>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16" name="Google Shape;916;p129"/>
          <p:cNvSpPr txBox="1"/>
          <p:nvPr>
            <p:ph idx="1" type="body"/>
          </p:nvPr>
        </p:nvSpPr>
        <p:spPr>
          <a:xfrm>
            <a:off x="4624612"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17" name="Google Shape;917;p129"/>
          <p:cNvSpPr txBox="1"/>
          <p:nvPr>
            <p:ph idx="2" type="body"/>
          </p:nvPr>
        </p:nvSpPr>
        <p:spPr>
          <a:xfrm>
            <a:off x="7209514"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18" name="Google Shape;918;p129"/>
          <p:cNvSpPr txBox="1"/>
          <p:nvPr>
            <p:ph idx="3" type="body"/>
          </p:nvPr>
        </p:nvSpPr>
        <p:spPr>
          <a:xfrm>
            <a:off x="4624612" y="240062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19" name="Google Shape;919;p129"/>
          <p:cNvSpPr txBox="1"/>
          <p:nvPr>
            <p:ph idx="4" type="body"/>
          </p:nvPr>
        </p:nvSpPr>
        <p:spPr>
          <a:xfrm>
            <a:off x="7209514" y="240062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20" name="Google Shape;920;p129"/>
          <p:cNvSpPr txBox="1"/>
          <p:nvPr>
            <p:ph idx="5" type="body"/>
          </p:nvPr>
        </p:nvSpPr>
        <p:spPr>
          <a:xfrm>
            <a:off x="4624612" y="295501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21" name="Google Shape;921;p129"/>
          <p:cNvSpPr txBox="1"/>
          <p:nvPr>
            <p:ph idx="6" type="body"/>
          </p:nvPr>
        </p:nvSpPr>
        <p:spPr>
          <a:xfrm>
            <a:off x="7209514" y="295501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22" name="Google Shape;922;p129"/>
          <p:cNvSpPr txBox="1"/>
          <p:nvPr>
            <p:ph idx="7" type="body"/>
          </p:nvPr>
        </p:nvSpPr>
        <p:spPr>
          <a:xfrm>
            <a:off x="4624612" y="350940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23" name="Google Shape;923;p129"/>
          <p:cNvSpPr txBox="1"/>
          <p:nvPr>
            <p:ph idx="8" type="body"/>
          </p:nvPr>
        </p:nvSpPr>
        <p:spPr>
          <a:xfrm>
            <a:off x="7209514" y="350940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24" name="Google Shape;924;p129"/>
          <p:cNvSpPr txBox="1"/>
          <p:nvPr>
            <p:ph idx="9" type="body"/>
          </p:nvPr>
        </p:nvSpPr>
        <p:spPr>
          <a:xfrm>
            <a:off x="4624612"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25" name="Google Shape;925;p129"/>
          <p:cNvSpPr txBox="1"/>
          <p:nvPr>
            <p:ph idx="13" type="body"/>
          </p:nvPr>
        </p:nvSpPr>
        <p:spPr>
          <a:xfrm>
            <a:off x="7209514"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26" name="Google Shape;926;p129"/>
          <p:cNvSpPr txBox="1"/>
          <p:nvPr>
            <p:ph idx="14" type="body"/>
          </p:nvPr>
        </p:nvSpPr>
        <p:spPr>
          <a:xfrm>
            <a:off x="4624612" y="4618185"/>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27" name="Google Shape;927;p129"/>
          <p:cNvSpPr txBox="1"/>
          <p:nvPr>
            <p:ph idx="15" type="body"/>
          </p:nvPr>
        </p:nvSpPr>
        <p:spPr>
          <a:xfrm>
            <a:off x="7209514" y="4618185"/>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928" name="Google Shape;928;p129"/>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929" name="Shape 929"/>
        <p:cNvGrpSpPr/>
        <p:nvPr/>
      </p:nvGrpSpPr>
      <p:grpSpPr>
        <a:xfrm>
          <a:off x="0" y="0"/>
          <a:ext cx="0" cy="0"/>
          <a:chOff x="0" y="0"/>
          <a:chExt cx="0" cy="0"/>
        </a:xfrm>
      </p:grpSpPr>
      <p:sp>
        <p:nvSpPr>
          <p:cNvPr id="930" name="Google Shape;930;p130"/>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31" name="Shape 931"/>
        <p:cNvGrpSpPr/>
        <p:nvPr/>
      </p:nvGrpSpPr>
      <p:grpSpPr>
        <a:xfrm>
          <a:off x="0" y="0"/>
          <a:ext cx="0" cy="0"/>
          <a:chOff x="0" y="0"/>
          <a:chExt cx="0" cy="0"/>
        </a:xfrm>
      </p:grpSpPr>
      <p:sp>
        <p:nvSpPr>
          <p:cNvPr id="932" name="Google Shape;932;p131"/>
          <p:cNvSpPr txBox="1"/>
          <p:nvPr>
            <p:ph type="title"/>
          </p:nvPr>
        </p:nvSpPr>
        <p:spPr>
          <a:xfrm>
            <a:off x="304800" y="274637"/>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33" name="Google Shape;933;p131"/>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34" name="Google Shape;934;p131"/>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35" name="Google Shape;935;p131"/>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936" name="Shape 936"/>
        <p:cNvGrpSpPr/>
        <p:nvPr/>
      </p:nvGrpSpPr>
      <p:grpSpPr>
        <a:xfrm>
          <a:off x="0" y="0"/>
          <a:ext cx="0" cy="0"/>
          <a:chOff x="0" y="0"/>
          <a:chExt cx="0" cy="0"/>
        </a:xfrm>
      </p:grpSpPr>
      <p:sp>
        <p:nvSpPr>
          <p:cNvPr id="937" name="Google Shape;937;p13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38" name="Google Shape;938;p13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39" name="Google Shape;939;p132"/>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940" name="Shape 940"/>
        <p:cNvGrpSpPr/>
        <p:nvPr/>
      </p:nvGrpSpPr>
      <p:grpSpPr>
        <a:xfrm>
          <a:off x="0" y="0"/>
          <a:ext cx="0" cy="0"/>
          <a:chOff x="0" y="0"/>
          <a:chExt cx="0" cy="0"/>
        </a:xfrm>
      </p:grpSpPr>
      <p:sp>
        <p:nvSpPr>
          <p:cNvPr id="941" name="Google Shape;941;p133"/>
          <p:cNvSpPr/>
          <p:nvPr/>
        </p:nvSpPr>
        <p:spPr>
          <a:xfrm>
            <a:off x="0" y="6330471"/>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42" name="Google Shape;942;p13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Allerta"/>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a:p>
        </p:txBody>
      </p:sp>
      <p:pic>
        <p:nvPicPr>
          <p:cNvPr id="943" name="Google Shape;943;p133"/>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pic>
        <p:nvPicPr>
          <p:cNvPr id="944" name="Google Shape;944;p133"/>
          <p:cNvPicPr preferRelativeResize="0"/>
          <p:nvPr/>
        </p:nvPicPr>
        <p:blipFill rotWithShape="1">
          <a:blip r:embed="rId3">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945" name="Shape 945"/>
        <p:cNvGrpSpPr/>
        <p:nvPr/>
      </p:nvGrpSpPr>
      <p:grpSpPr>
        <a:xfrm>
          <a:off x="0" y="0"/>
          <a:ext cx="0" cy="0"/>
          <a:chOff x="0" y="0"/>
          <a:chExt cx="0" cy="0"/>
        </a:xfrm>
      </p:grpSpPr>
      <p:sp>
        <p:nvSpPr>
          <p:cNvPr id="946" name="Google Shape;946;p134"/>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47" name="Google Shape;947;p134"/>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48" name="Google Shape;948;p134"/>
          <p:cNvPicPr preferRelativeResize="0"/>
          <p:nvPr/>
        </p:nvPicPr>
        <p:blipFill rotWithShape="1">
          <a:blip r:embed="rId2">
            <a:alphaModFix/>
          </a:blip>
          <a:srcRect b="0" l="0" r="0" t="0"/>
          <a:stretch/>
        </p:blipFill>
        <p:spPr>
          <a:xfrm>
            <a:off x="304800" y="6533798"/>
            <a:ext cx="3057300" cy="133389"/>
          </a:xfrm>
          <a:prstGeom prst="rect">
            <a:avLst/>
          </a:prstGeom>
          <a:noFill/>
          <a:ln>
            <a:noFill/>
          </a:ln>
        </p:spPr>
      </p:pic>
      <p:pic>
        <p:nvPicPr>
          <p:cNvPr id="949" name="Google Shape;949;p134"/>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950" name="Shape 950"/>
        <p:cNvGrpSpPr/>
        <p:nvPr/>
      </p:nvGrpSpPr>
      <p:grpSpPr>
        <a:xfrm>
          <a:off x="0" y="0"/>
          <a:ext cx="0" cy="0"/>
          <a:chOff x="0" y="0"/>
          <a:chExt cx="0" cy="0"/>
        </a:xfrm>
      </p:grpSpPr>
      <p:sp>
        <p:nvSpPr>
          <p:cNvPr id="951" name="Google Shape;951;p135"/>
          <p:cNvSpPr txBox="1"/>
          <p:nvPr>
            <p:ph type="title"/>
          </p:nvPr>
        </p:nvSpPr>
        <p:spPr>
          <a:xfrm>
            <a:off x="304800" y="279398"/>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52" name="Google Shape;952;p135"/>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3" name="Google Shape;953;p135"/>
          <p:cNvSpPr txBox="1"/>
          <p:nvPr>
            <p:ph idx="2" type="body"/>
          </p:nvPr>
        </p:nvSpPr>
        <p:spPr>
          <a:xfrm>
            <a:off x="4496019"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4" name="Google Shape;954;p135"/>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55" name="Google Shape;955;p135"/>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956" name="Google Shape;956;p135"/>
          <p:cNvSpPr/>
          <p:nvPr/>
        </p:nvSpPr>
        <p:spPr>
          <a:xfrm>
            <a:off x="3542585" y="6519775"/>
            <a:ext cx="1906800" cy="175500"/>
          </a:xfrm>
          <a:prstGeom prst="rect">
            <a:avLst/>
          </a:prstGeom>
          <a:no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age">
  <p:cSld name="Contents Page">
    <p:spTree>
      <p:nvGrpSpPr>
        <p:cNvPr id="9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94" name="Google Shape;94;p14"/>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5" name="Google Shape;95;p14"/>
          <p:cNvSpPr txBox="1"/>
          <p:nvPr>
            <p:ph idx="1" type="body"/>
          </p:nvPr>
        </p:nvSpPr>
        <p:spPr>
          <a:xfrm>
            <a:off x="4624612"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 name="Google Shape;96;p14"/>
          <p:cNvSpPr txBox="1"/>
          <p:nvPr>
            <p:ph idx="2" type="body"/>
          </p:nvPr>
        </p:nvSpPr>
        <p:spPr>
          <a:xfrm>
            <a:off x="7209514"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 name="Google Shape;97;p14"/>
          <p:cNvSpPr txBox="1"/>
          <p:nvPr>
            <p:ph idx="3" type="body"/>
          </p:nvPr>
        </p:nvSpPr>
        <p:spPr>
          <a:xfrm>
            <a:off x="4624612" y="2400625"/>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 name="Google Shape;98;p14"/>
          <p:cNvSpPr txBox="1"/>
          <p:nvPr>
            <p:ph idx="4" type="body"/>
          </p:nvPr>
        </p:nvSpPr>
        <p:spPr>
          <a:xfrm>
            <a:off x="7209514" y="2400625"/>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9" name="Google Shape;99;p14"/>
          <p:cNvSpPr txBox="1"/>
          <p:nvPr>
            <p:ph idx="5" type="body"/>
          </p:nvPr>
        </p:nvSpPr>
        <p:spPr>
          <a:xfrm>
            <a:off x="4624612" y="295501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0" name="Google Shape;100;p14"/>
          <p:cNvSpPr txBox="1"/>
          <p:nvPr>
            <p:ph idx="6" type="body"/>
          </p:nvPr>
        </p:nvSpPr>
        <p:spPr>
          <a:xfrm>
            <a:off x="7209514" y="295501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1" name="Google Shape;101;p14"/>
          <p:cNvSpPr txBox="1"/>
          <p:nvPr>
            <p:ph idx="7" type="body"/>
          </p:nvPr>
        </p:nvSpPr>
        <p:spPr>
          <a:xfrm>
            <a:off x="4624612" y="350940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14"/>
          <p:cNvSpPr txBox="1"/>
          <p:nvPr>
            <p:ph idx="8" type="body"/>
          </p:nvPr>
        </p:nvSpPr>
        <p:spPr>
          <a:xfrm>
            <a:off x="7209514" y="350940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 name="Google Shape;103;p14"/>
          <p:cNvSpPr txBox="1"/>
          <p:nvPr>
            <p:ph idx="9" type="body"/>
          </p:nvPr>
        </p:nvSpPr>
        <p:spPr>
          <a:xfrm>
            <a:off x="4624612"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4" name="Google Shape;104;p14"/>
          <p:cNvSpPr txBox="1"/>
          <p:nvPr>
            <p:ph idx="13" type="body"/>
          </p:nvPr>
        </p:nvSpPr>
        <p:spPr>
          <a:xfrm>
            <a:off x="7209514"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5" name="Google Shape;105;p14"/>
          <p:cNvSpPr txBox="1"/>
          <p:nvPr>
            <p:ph idx="14" type="body"/>
          </p:nvPr>
        </p:nvSpPr>
        <p:spPr>
          <a:xfrm>
            <a:off x="4624612" y="4618185"/>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 name="Google Shape;106;p14"/>
          <p:cNvSpPr txBox="1"/>
          <p:nvPr>
            <p:ph idx="15" type="body"/>
          </p:nvPr>
        </p:nvSpPr>
        <p:spPr>
          <a:xfrm>
            <a:off x="7209514" y="4618185"/>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7" name="Google Shape;107;p14"/>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957" name="Shape 957"/>
        <p:cNvGrpSpPr/>
        <p:nvPr/>
      </p:nvGrpSpPr>
      <p:grpSpPr>
        <a:xfrm>
          <a:off x="0" y="0"/>
          <a:ext cx="0" cy="0"/>
          <a:chOff x="0" y="0"/>
          <a:chExt cx="0" cy="0"/>
        </a:xfrm>
      </p:grpSpPr>
      <p:sp>
        <p:nvSpPr>
          <p:cNvPr id="958" name="Google Shape;958;p136"/>
          <p:cNvSpPr/>
          <p:nvPr>
            <p:ph idx="2" type="pic"/>
          </p:nvPr>
        </p:nvSpPr>
        <p:spPr>
          <a:xfrm>
            <a:off x="4673600" y="1600200"/>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59" name="Google Shape;959;p136"/>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60" name="Google Shape;960;p136"/>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1" name="Google Shape;961;p136"/>
          <p:cNvSpPr txBox="1"/>
          <p:nvPr>
            <p:ph idx="3" type="body"/>
          </p:nvPr>
        </p:nvSpPr>
        <p:spPr>
          <a:xfrm>
            <a:off x="4673600" y="5646676"/>
            <a:ext cx="40131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2" name="Google Shape;962;p13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63" name="Google Shape;963;p13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964" name="Shape 964"/>
        <p:cNvGrpSpPr/>
        <p:nvPr/>
      </p:nvGrpSpPr>
      <p:grpSpPr>
        <a:xfrm>
          <a:off x="0" y="0"/>
          <a:ext cx="0" cy="0"/>
          <a:chOff x="0" y="0"/>
          <a:chExt cx="0" cy="0"/>
        </a:xfrm>
      </p:grpSpPr>
      <p:sp>
        <p:nvSpPr>
          <p:cNvPr id="965" name="Google Shape;965;p137"/>
          <p:cNvSpPr/>
          <p:nvPr>
            <p:ph idx="2" type="pic"/>
          </p:nvPr>
        </p:nvSpPr>
        <p:spPr>
          <a:xfrm>
            <a:off x="4673600" y="3892046"/>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66" name="Google Shape;966;p137"/>
          <p:cNvSpPr/>
          <p:nvPr>
            <p:ph idx="3" type="pic"/>
          </p:nvPr>
        </p:nvSpPr>
        <p:spPr>
          <a:xfrm>
            <a:off x="4673600" y="1600200"/>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67" name="Google Shape;967;p137"/>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68" name="Google Shape;968;p137"/>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9" name="Google Shape;969;p137"/>
          <p:cNvSpPr txBox="1"/>
          <p:nvPr>
            <p:ph idx="4" type="body"/>
          </p:nvPr>
        </p:nvSpPr>
        <p:spPr>
          <a:xfrm>
            <a:off x="4673600" y="5646676"/>
            <a:ext cx="40578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0" name="Google Shape;970;p137"/>
          <p:cNvSpPr txBox="1"/>
          <p:nvPr>
            <p:ph idx="5" type="body"/>
          </p:nvPr>
        </p:nvSpPr>
        <p:spPr>
          <a:xfrm>
            <a:off x="4673600" y="3354830"/>
            <a:ext cx="40131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1" name="Google Shape;971;p13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72" name="Google Shape;972;p13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973" name="Shape 973"/>
        <p:cNvGrpSpPr/>
        <p:nvPr/>
      </p:nvGrpSpPr>
      <p:grpSpPr>
        <a:xfrm>
          <a:off x="0" y="0"/>
          <a:ext cx="0" cy="0"/>
          <a:chOff x="0" y="0"/>
          <a:chExt cx="0" cy="0"/>
        </a:xfrm>
      </p:grpSpPr>
      <p:sp>
        <p:nvSpPr>
          <p:cNvPr id="974" name="Google Shape;974;p138"/>
          <p:cNvSpPr/>
          <p:nvPr>
            <p:ph idx="2" type="pic"/>
          </p:nvPr>
        </p:nvSpPr>
        <p:spPr>
          <a:xfrm>
            <a:off x="4683119"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75" name="Google Shape;975;p138"/>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76" name="Google Shape;976;p138"/>
          <p:cNvSpPr txBox="1"/>
          <p:nvPr>
            <p:ph idx="1" type="body"/>
          </p:nvPr>
        </p:nvSpPr>
        <p:spPr>
          <a:xfrm>
            <a:off x="4683119" y="5646676"/>
            <a:ext cx="40038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7" name="Google Shape;977;p138"/>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78" name="Google Shape;978;p138"/>
          <p:cNvSpPr txBox="1"/>
          <p:nvPr>
            <p:ph idx="4" type="body"/>
          </p:nvPr>
        </p:nvSpPr>
        <p:spPr>
          <a:xfrm>
            <a:off x="304800" y="5646676"/>
            <a:ext cx="42258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9" name="Google Shape;979;p138"/>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80" name="Google Shape;980;p13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981" name="Shape 981"/>
        <p:cNvGrpSpPr/>
        <p:nvPr/>
      </p:nvGrpSpPr>
      <p:grpSpPr>
        <a:xfrm>
          <a:off x="0" y="0"/>
          <a:ext cx="0" cy="0"/>
          <a:chOff x="0" y="0"/>
          <a:chExt cx="0" cy="0"/>
        </a:xfrm>
      </p:grpSpPr>
      <p:sp>
        <p:nvSpPr>
          <p:cNvPr id="982" name="Google Shape;982;p139"/>
          <p:cNvSpPr/>
          <p:nvPr>
            <p:ph idx="2" type="pic"/>
          </p:nvPr>
        </p:nvSpPr>
        <p:spPr>
          <a:xfrm>
            <a:off x="4530721"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83" name="Google Shape;983;p139"/>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84" name="Google Shape;984;p139"/>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85" name="Google Shape;985;p139"/>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86" name="Google Shape;986;p139"/>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87" name="Google Shape;987;p139"/>
          <p:cNvSpPr txBox="1"/>
          <p:nvPr>
            <p:ph idx="1" type="body"/>
          </p:nvPr>
        </p:nvSpPr>
        <p:spPr>
          <a:xfrm>
            <a:off x="4533898" y="5646676"/>
            <a:ext cx="41529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8" name="Google Shape;988;p139"/>
          <p:cNvSpPr txBox="1"/>
          <p:nvPr>
            <p:ph idx="6" type="body"/>
          </p:nvPr>
        </p:nvSpPr>
        <p:spPr>
          <a:xfrm>
            <a:off x="304800" y="5646676"/>
            <a:ext cx="41592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9" name="Google Shape;989;p139"/>
          <p:cNvSpPr txBox="1"/>
          <p:nvPr>
            <p:ph idx="7" type="body"/>
          </p:nvPr>
        </p:nvSpPr>
        <p:spPr>
          <a:xfrm>
            <a:off x="4530721" y="3354830"/>
            <a:ext cx="41562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90" name="Google Shape;990;p139"/>
          <p:cNvSpPr txBox="1"/>
          <p:nvPr>
            <p:ph idx="8" type="body"/>
          </p:nvPr>
        </p:nvSpPr>
        <p:spPr>
          <a:xfrm>
            <a:off x="304801" y="3354830"/>
            <a:ext cx="41592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91" name="Google Shape;991;p13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92" name="Google Shape;992;p13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99" name="Shape 999"/>
        <p:cNvGrpSpPr/>
        <p:nvPr/>
      </p:nvGrpSpPr>
      <p:grpSpPr>
        <a:xfrm>
          <a:off x="0" y="0"/>
          <a:ext cx="0" cy="0"/>
          <a:chOff x="0" y="0"/>
          <a:chExt cx="0" cy="0"/>
        </a:xfrm>
      </p:grpSpPr>
      <p:sp>
        <p:nvSpPr>
          <p:cNvPr id="1000" name="Google Shape;1000;p141"/>
          <p:cNvSpPr txBox="1"/>
          <p:nvPr>
            <p:ph idx="10" type="dt"/>
          </p:nvPr>
        </p:nvSpPr>
        <p:spPr>
          <a:xfrm>
            <a:off x="228600" y="4237567"/>
            <a:ext cx="1066800" cy="243417"/>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01" name="Google Shape;1001;p141"/>
          <p:cNvSpPr txBox="1"/>
          <p:nvPr>
            <p:ph idx="11" type="ftr"/>
          </p:nvPr>
        </p:nvSpPr>
        <p:spPr>
          <a:xfrm>
            <a:off x="1562100" y="4237567"/>
            <a:ext cx="1447800" cy="243417"/>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02" name="Google Shape;1002;p141"/>
          <p:cNvSpPr txBox="1"/>
          <p:nvPr>
            <p:ph idx="12" type="sldNum"/>
          </p:nvPr>
        </p:nvSpPr>
        <p:spPr>
          <a:xfrm>
            <a:off x="3276600" y="4237567"/>
            <a:ext cx="1066800" cy="243417"/>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03" name="Shape 1003"/>
        <p:cNvGrpSpPr/>
        <p:nvPr/>
      </p:nvGrpSpPr>
      <p:grpSpPr>
        <a:xfrm>
          <a:off x="0" y="0"/>
          <a:ext cx="0" cy="0"/>
          <a:chOff x="0" y="0"/>
          <a:chExt cx="0" cy="0"/>
        </a:xfrm>
      </p:grpSpPr>
      <p:sp>
        <p:nvSpPr>
          <p:cNvPr id="1004" name="Google Shape;1004;p142"/>
          <p:cNvSpPr txBox="1"/>
          <p:nvPr>
            <p:ph type="ctrTitle"/>
          </p:nvPr>
        </p:nvSpPr>
        <p:spPr>
          <a:xfrm>
            <a:off x="342900" y="1420283"/>
            <a:ext cx="3886200" cy="980017"/>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005" name="Google Shape;1005;p142"/>
          <p:cNvSpPr txBox="1"/>
          <p:nvPr>
            <p:ph idx="1" type="subTitle"/>
          </p:nvPr>
        </p:nvSpPr>
        <p:spPr>
          <a:xfrm>
            <a:off x="685800" y="2590800"/>
            <a:ext cx="3200400" cy="1168400"/>
          </a:xfrm>
          <a:prstGeom prst="rect">
            <a:avLst/>
          </a:prstGeom>
          <a:noFill/>
          <a:ln>
            <a:noFill/>
          </a:ln>
        </p:spPr>
        <p:txBody>
          <a:bodyPr anchorCtr="0" anchor="t" bIns="25400" lIns="50800" spcFirstLastPara="1" rIns="50800" wrap="square" tIns="25400">
            <a:noAutofit/>
          </a:bodyPr>
          <a:lstStyle>
            <a:lvl1pPr lvl="0" algn="ctr">
              <a:spcBef>
                <a:spcPts val="400"/>
              </a:spcBef>
              <a:spcAft>
                <a:spcPts val="0"/>
              </a:spcAft>
              <a:buClr>
                <a:srgbClr val="888888"/>
              </a:buClr>
              <a:buSzPts val="1800"/>
              <a:buNone/>
              <a:defRPr>
                <a:solidFill>
                  <a:srgbClr val="888888"/>
                </a:solidFill>
              </a:defRPr>
            </a:lvl1pPr>
            <a:lvl2pPr lvl="1" algn="ctr">
              <a:spcBef>
                <a:spcPts val="300"/>
              </a:spcBef>
              <a:spcAft>
                <a:spcPts val="0"/>
              </a:spcAft>
              <a:buClr>
                <a:srgbClr val="888888"/>
              </a:buClr>
              <a:buSzPts val="1600"/>
              <a:buNone/>
              <a:defRPr>
                <a:solidFill>
                  <a:srgbClr val="888888"/>
                </a:solidFill>
              </a:defRPr>
            </a:lvl2pPr>
            <a:lvl3pPr lvl="2" algn="ctr">
              <a:spcBef>
                <a:spcPts val="300"/>
              </a:spcBef>
              <a:spcAft>
                <a:spcPts val="0"/>
              </a:spcAft>
              <a:buClr>
                <a:srgbClr val="888888"/>
              </a:buClr>
              <a:buSzPts val="1300"/>
              <a:buNone/>
              <a:defRPr>
                <a:solidFill>
                  <a:srgbClr val="888888"/>
                </a:solidFill>
              </a:defRPr>
            </a:lvl3pPr>
            <a:lvl4pPr lvl="3" algn="ctr">
              <a:spcBef>
                <a:spcPts val="200"/>
              </a:spcBef>
              <a:spcAft>
                <a:spcPts val="0"/>
              </a:spcAft>
              <a:buClr>
                <a:srgbClr val="888888"/>
              </a:buClr>
              <a:buSzPts val="1100"/>
              <a:buNone/>
              <a:defRPr>
                <a:solidFill>
                  <a:srgbClr val="888888"/>
                </a:solidFill>
              </a:defRPr>
            </a:lvl4pPr>
            <a:lvl5pPr lvl="4" algn="ctr">
              <a:spcBef>
                <a:spcPts val="200"/>
              </a:spcBef>
              <a:spcAft>
                <a:spcPts val="0"/>
              </a:spcAft>
              <a:buClr>
                <a:srgbClr val="888888"/>
              </a:buClr>
              <a:buSzPts val="1100"/>
              <a:buNone/>
              <a:defRPr>
                <a:solidFill>
                  <a:srgbClr val="888888"/>
                </a:solidFill>
              </a:defRPr>
            </a:lvl5pPr>
            <a:lvl6pPr lvl="5" algn="ctr">
              <a:spcBef>
                <a:spcPts val="200"/>
              </a:spcBef>
              <a:spcAft>
                <a:spcPts val="0"/>
              </a:spcAft>
              <a:buClr>
                <a:srgbClr val="888888"/>
              </a:buClr>
              <a:buSzPts val="1100"/>
              <a:buNone/>
              <a:defRPr>
                <a:solidFill>
                  <a:srgbClr val="888888"/>
                </a:solidFill>
              </a:defRPr>
            </a:lvl6pPr>
            <a:lvl7pPr lvl="6" algn="ctr">
              <a:spcBef>
                <a:spcPts val="200"/>
              </a:spcBef>
              <a:spcAft>
                <a:spcPts val="0"/>
              </a:spcAft>
              <a:buClr>
                <a:srgbClr val="888888"/>
              </a:buClr>
              <a:buSzPts val="1100"/>
              <a:buNone/>
              <a:defRPr>
                <a:solidFill>
                  <a:srgbClr val="888888"/>
                </a:solidFill>
              </a:defRPr>
            </a:lvl7pPr>
            <a:lvl8pPr lvl="7" algn="ctr">
              <a:spcBef>
                <a:spcPts val="200"/>
              </a:spcBef>
              <a:spcAft>
                <a:spcPts val="0"/>
              </a:spcAft>
              <a:buClr>
                <a:srgbClr val="888888"/>
              </a:buClr>
              <a:buSzPts val="1100"/>
              <a:buNone/>
              <a:defRPr>
                <a:solidFill>
                  <a:srgbClr val="888888"/>
                </a:solidFill>
              </a:defRPr>
            </a:lvl8pPr>
            <a:lvl9pPr lvl="8" algn="ctr">
              <a:spcBef>
                <a:spcPts val="200"/>
              </a:spcBef>
              <a:spcAft>
                <a:spcPts val="0"/>
              </a:spcAft>
              <a:buClr>
                <a:srgbClr val="888888"/>
              </a:buClr>
              <a:buSzPts val="1100"/>
              <a:buNone/>
              <a:defRPr>
                <a:solidFill>
                  <a:srgbClr val="888888"/>
                </a:solidFill>
              </a:defRPr>
            </a:lvl9pPr>
          </a:lstStyle>
          <a:p/>
        </p:txBody>
      </p:sp>
      <p:sp>
        <p:nvSpPr>
          <p:cNvPr id="1006" name="Google Shape;1006;p142"/>
          <p:cNvSpPr txBox="1"/>
          <p:nvPr>
            <p:ph idx="10" type="dt"/>
          </p:nvPr>
        </p:nvSpPr>
        <p:spPr>
          <a:xfrm>
            <a:off x="228600" y="4237567"/>
            <a:ext cx="1066800" cy="243417"/>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07" name="Google Shape;1007;p142"/>
          <p:cNvSpPr txBox="1"/>
          <p:nvPr>
            <p:ph idx="11" type="ftr"/>
          </p:nvPr>
        </p:nvSpPr>
        <p:spPr>
          <a:xfrm>
            <a:off x="1562100" y="4237567"/>
            <a:ext cx="1447800" cy="243417"/>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08" name="Google Shape;1008;p142"/>
          <p:cNvSpPr txBox="1"/>
          <p:nvPr>
            <p:ph idx="12" type="sldNum"/>
          </p:nvPr>
        </p:nvSpPr>
        <p:spPr>
          <a:xfrm>
            <a:off x="3276600" y="4237567"/>
            <a:ext cx="1066800" cy="243417"/>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009" name="Shape 1009"/>
        <p:cNvGrpSpPr/>
        <p:nvPr/>
      </p:nvGrpSpPr>
      <p:grpSpPr>
        <a:xfrm>
          <a:off x="0" y="0"/>
          <a:ext cx="0" cy="0"/>
          <a:chOff x="0" y="0"/>
          <a:chExt cx="0" cy="0"/>
        </a:xfrm>
      </p:grpSpPr>
      <p:sp>
        <p:nvSpPr>
          <p:cNvPr id="1010" name="Google Shape;1010;p143"/>
          <p:cNvSpPr txBox="1"/>
          <p:nvPr>
            <p:ph type="title"/>
          </p:nvPr>
        </p:nvSpPr>
        <p:spPr>
          <a:xfrm>
            <a:off x="228600" y="183092"/>
            <a:ext cx="4114800" cy="7620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011" name="Google Shape;1011;p143"/>
          <p:cNvSpPr txBox="1"/>
          <p:nvPr>
            <p:ph idx="1" type="body"/>
          </p:nvPr>
        </p:nvSpPr>
        <p:spPr>
          <a:xfrm>
            <a:off x="228600" y="1066800"/>
            <a:ext cx="4114800" cy="3017309"/>
          </a:xfrm>
          <a:prstGeom prst="rect">
            <a:avLst/>
          </a:prstGeom>
          <a:noFill/>
          <a:ln>
            <a:noFill/>
          </a:ln>
        </p:spPr>
        <p:txBody>
          <a:bodyPr anchorCtr="0" anchor="t" bIns="25400" lIns="50800" spcFirstLastPara="1" rIns="50800" wrap="square" tIns="25400">
            <a:noAutofit/>
          </a:bodyPr>
          <a:lstStyle>
            <a:lvl1pPr indent="-292100" lvl="0" marL="457200" algn="l">
              <a:spcBef>
                <a:spcPts val="200"/>
              </a:spcBef>
              <a:spcAft>
                <a:spcPts val="0"/>
              </a:spcAft>
              <a:buClr>
                <a:schemeClr val="dk1"/>
              </a:buClr>
              <a:buSzPts val="1000"/>
              <a:buChar char="•"/>
              <a:defRPr/>
            </a:lvl1pPr>
            <a:lvl2pPr indent="-292100" lvl="1" marL="914400" algn="l">
              <a:spcBef>
                <a:spcPts val="200"/>
              </a:spcBef>
              <a:spcAft>
                <a:spcPts val="0"/>
              </a:spcAft>
              <a:buClr>
                <a:schemeClr val="dk1"/>
              </a:buClr>
              <a:buSzPts val="1000"/>
              <a:buChar char="–"/>
              <a:defRPr/>
            </a:lvl2pPr>
            <a:lvl3pPr indent="-292100" lvl="2" marL="1371600" algn="l">
              <a:spcBef>
                <a:spcPts val="200"/>
              </a:spcBef>
              <a:spcAft>
                <a:spcPts val="0"/>
              </a:spcAft>
              <a:buClr>
                <a:schemeClr val="dk1"/>
              </a:buClr>
              <a:buSzPts val="1000"/>
              <a:buChar char="•"/>
              <a:defRPr/>
            </a:lvl3pPr>
            <a:lvl4pPr indent="-292100" lvl="3" marL="1828800" algn="l">
              <a:spcBef>
                <a:spcPts val="200"/>
              </a:spcBef>
              <a:spcAft>
                <a:spcPts val="0"/>
              </a:spcAft>
              <a:buClr>
                <a:schemeClr val="dk1"/>
              </a:buClr>
              <a:buSzPts val="1000"/>
              <a:buChar char="–"/>
              <a:defRPr/>
            </a:lvl4pPr>
            <a:lvl5pPr indent="-292100" lvl="4" marL="2286000" algn="l">
              <a:spcBef>
                <a:spcPts val="200"/>
              </a:spcBef>
              <a:spcAft>
                <a:spcPts val="0"/>
              </a:spcAft>
              <a:buClr>
                <a:schemeClr val="dk1"/>
              </a:buClr>
              <a:buSzPts val="1000"/>
              <a:buChar char="»"/>
              <a:defRPr/>
            </a:lvl5pPr>
            <a:lvl6pPr indent="-292100" lvl="5" marL="2743200" algn="l">
              <a:spcBef>
                <a:spcPts val="200"/>
              </a:spcBef>
              <a:spcAft>
                <a:spcPts val="0"/>
              </a:spcAft>
              <a:buClr>
                <a:schemeClr val="dk1"/>
              </a:buClr>
              <a:buSzPts val="1000"/>
              <a:buChar char="•"/>
              <a:defRPr/>
            </a:lvl6pPr>
            <a:lvl7pPr indent="-292100" lvl="6" marL="3200400" algn="l">
              <a:spcBef>
                <a:spcPts val="200"/>
              </a:spcBef>
              <a:spcAft>
                <a:spcPts val="0"/>
              </a:spcAft>
              <a:buClr>
                <a:schemeClr val="dk1"/>
              </a:buClr>
              <a:buSzPts val="1000"/>
              <a:buChar char="•"/>
              <a:defRPr/>
            </a:lvl7pPr>
            <a:lvl8pPr indent="-292100" lvl="7" marL="3657600" algn="l">
              <a:spcBef>
                <a:spcPts val="200"/>
              </a:spcBef>
              <a:spcAft>
                <a:spcPts val="0"/>
              </a:spcAft>
              <a:buClr>
                <a:schemeClr val="dk1"/>
              </a:buClr>
              <a:buSzPts val="1000"/>
              <a:buChar char="•"/>
              <a:defRPr/>
            </a:lvl8pPr>
            <a:lvl9pPr indent="-292100" lvl="8" marL="4114800" algn="l">
              <a:spcBef>
                <a:spcPts val="200"/>
              </a:spcBef>
              <a:spcAft>
                <a:spcPts val="0"/>
              </a:spcAft>
              <a:buClr>
                <a:schemeClr val="dk1"/>
              </a:buClr>
              <a:buSzPts val="1000"/>
              <a:buChar char="•"/>
              <a:defRPr/>
            </a:lvl9pPr>
          </a:lstStyle>
          <a:p/>
        </p:txBody>
      </p:sp>
      <p:sp>
        <p:nvSpPr>
          <p:cNvPr id="1012" name="Google Shape;1012;p143"/>
          <p:cNvSpPr txBox="1"/>
          <p:nvPr>
            <p:ph idx="10" type="dt"/>
          </p:nvPr>
        </p:nvSpPr>
        <p:spPr>
          <a:xfrm>
            <a:off x="228600" y="4237567"/>
            <a:ext cx="1066800" cy="243417"/>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13" name="Google Shape;1013;p143"/>
          <p:cNvSpPr txBox="1"/>
          <p:nvPr>
            <p:ph idx="11" type="ftr"/>
          </p:nvPr>
        </p:nvSpPr>
        <p:spPr>
          <a:xfrm>
            <a:off x="1562100" y="4237567"/>
            <a:ext cx="1447800" cy="243417"/>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14" name="Google Shape;1014;p143"/>
          <p:cNvSpPr txBox="1"/>
          <p:nvPr>
            <p:ph idx="12" type="sldNum"/>
          </p:nvPr>
        </p:nvSpPr>
        <p:spPr>
          <a:xfrm>
            <a:off x="3276600" y="4237567"/>
            <a:ext cx="1066800" cy="243417"/>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015" name="Shape 1015"/>
        <p:cNvGrpSpPr/>
        <p:nvPr/>
      </p:nvGrpSpPr>
      <p:grpSpPr>
        <a:xfrm>
          <a:off x="0" y="0"/>
          <a:ext cx="0" cy="0"/>
          <a:chOff x="0" y="0"/>
          <a:chExt cx="0" cy="0"/>
        </a:xfrm>
      </p:grpSpPr>
      <p:sp>
        <p:nvSpPr>
          <p:cNvPr id="1016" name="Google Shape;1016;p144"/>
          <p:cNvSpPr txBox="1"/>
          <p:nvPr>
            <p:ph type="title"/>
          </p:nvPr>
        </p:nvSpPr>
        <p:spPr>
          <a:xfrm>
            <a:off x="361156" y="2937933"/>
            <a:ext cx="3886200" cy="908050"/>
          </a:xfrm>
          <a:prstGeom prst="rect">
            <a:avLst/>
          </a:prstGeom>
          <a:noFill/>
          <a:ln>
            <a:noFill/>
          </a:ln>
        </p:spPr>
        <p:txBody>
          <a:bodyPr anchorCtr="0" anchor="t" bIns="25400" lIns="50800" spcFirstLastPara="1" rIns="50800" wrap="square" tIns="25400">
            <a:noAutofit/>
          </a:bodyPr>
          <a:lstStyle>
            <a:lvl1pPr lvl="0" algn="l">
              <a:spcBef>
                <a:spcPts val="0"/>
              </a:spcBef>
              <a:spcAft>
                <a:spcPts val="0"/>
              </a:spcAft>
              <a:buClr>
                <a:schemeClr val="dk1"/>
              </a:buClr>
              <a:buSzPts val="2200"/>
              <a:buFont typeface="Calibri"/>
              <a:buNone/>
              <a:defRPr b="1" sz="2200" cap="none"/>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017" name="Google Shape;1017;p144"/>
          <p:cNvSpPr txBox="1"/>
          <p:nvPr>
            <p:ph idx="1" type="body"/>
          </p:nvPr>
        </p:nvSpPr>
        <p:spPr>
          <a:xfrm>
            <a:off x="361156" y="1937809"/>
            <a:ext cx="3886200" cy="1000125"/>
          </a:xfrm>
          <a:prstGeom prst="rect">
            <a:avLst/>
          </a:prstGeom>
          <a:noFill/>
          <a:ln>
            <a:noFill/>
          </a:ln>
        </p:spPr>
        <p:txBody>
          <a:bodyPr anchorCtr="0" anchor="b" bIns="25400" lIns="50800" spcFirstLastPara="1" rIns="50800" wrap="square" tIns="25400">
            <a:noAutofit/>
          </a:bodyPr>
          <a:lstStyle>
            <a:lvl1pPr indent="-228600" lvl="0" marL="457200" algn="l">
              <a:spcBef>
                <a:spcPts val="200"/>
              </a:spcBef>
              <a:spcAft>
                <a:spcPts val="0"/>
              </a:spcAft>
              <a:buClr>
                <a:srgbClr val="888888"/>
              </a:buClr>
              <a:buSzPts val="1100"/>
              <a:buNone/>
              <a:defRPr sz="1100">
                <a:solidFill>
                  <a:srgbClr val="888888"/>
                </a:solidFill>
              </a:defRPr>
            </a:lvl1pPr>
            <a:lvl2pPr indent="-228600" lvl="1" marL="914400" algn="l">
              <a:spcBef>
                <a:spcPts val="200"/>
              </a:spcBef>
              <a:spcAft>
                <a:spcPts val="0"/>
              </a:spcAft>
              <a:buClr>
                <a:srgbClr val="888888"/>
              </a:buClr>
              <a:buSzPts val="1000"/>
              <a:buNone/>
              <a:defRPr sz="1000">
                <a:solidFill>
                  <a:srgbClr val="888888"/>
                </a:solidFill>
              </a:defRPr>
            </a:lvl2pPr>
            <a:lvl3pPr indent="-228600" lvl="2" marL="1371600" algn="l">
              <a:spcBef>
                <a:spcPts val="200"/>
              </a:spcBef>
              <a:spcAft>
                <a:spcPts val="0"/>
              </a:spcAft>
              <a:buClr>
                <a:srgbClr val="888888"/>
              </a:buClr>
              <a:buSzPts val="900"/>
              <a:buNone/>
              <a:defRPr sz="900">
                <a:solidFill>
                  <a:srgbClr val="888888"/>
                </a:solidFill>
              </a:defRPr>
            </a:lvl3pPr>
            <a:lvl4pPr indent="-228600" lvl="3" marL="1828800" algn="l">
              <a:spcBef>
                <a:spcPts val="200"/>
              </a:spcBef>
              <a:spcAft>
                <a:spcPts val="0"/>
              </a:spcAft>
              <a:buClr>
                <a:srgbClr val="888888"/>
              </a:buClr>
              <a:buSzPts val="800"/>
              <a:buNone/>
              <a:defRPr sz="800">
                <a:solidFill>
                  <a:srgbClr val="888888"/>
                </a:solidFill>
              </a:defRPr>
            </a:lvl4pPr>
            <a:lvl5pPr indent="-228600" lvl="4" marL="2286000" algn="l">
              <a:spcBef>
                <a:spcPts val="200"/>
              </a:spcBef>
              <a:spcAft>
                <a:spcPts val="0"/>
              </a:spcAft>
              <a:buClr>
                <a:srgbClr val="888888"/>
              </a:buClr>
              <a:buSzPts val="800"/>
              <a:buNone/>
              <a:defRPr sz="800">
                <a:solidFill>
                  <a:srgbClr val="888888"/>
                </a:solidFill>
              </a:defRPr>
            </a:lvl5pPr>
            <a:lvl6pPr indent="-228600" lvl="5" marL="2743200" algn="l">
              <a:spcBef>
                <a:spcPts val="200"/>
              </a:spcBef>
              <a:spcAft>
                <a:spcPts val="0"/>
              </a:spcAft>
              <a:buClr>
                <a:srgbClr val="888888"/>
              </a:buClr>
              <a:buSzPts val="800"/>
              <a:buNone/>
              <a:defRPr sz="800">
                <a:solidFill>
                  <a:srgbClr val="888888"/>
                </a:solidFill>
              </a:defRPr>
            </a:lvl6pPr>
            <a:lvl7pPr indent="-228600" lvl="6" marL="3200400" algn="l">
              <a:spcBef>
                <a:spcPts val="200"/>
              </a:spcBef>
              <a:spcAft>
                <a:spcPts val="0"/>
              </a:spcAft>
              <a:buClr>
                <a:srgbClr val="888888"/>
              </a:buClr>
              <a:buSzPts val="800"/>
              <a:buNone/>
              <a:defRPr sz="800">
                <a:solidFill>
                  <a:srgbClr val="888888"/>
                </a:solidFill>
              </a:defRPr>
            </a:lvl7pPr>
            <a:lvl8pPr indent="-228600" lvl="7" marL="3657600" algn="l">
              <a:spcBef>
                <a:spcPts val="200"/>
              </a:spcBef>
              <a:spcAft>
                <a:spcPts val="0"/>
              </a:spcAft>
              <a:buClr>
                <a:srgbClr val="888888"/>
              </a:buClr>
              <a:buSzPts val="800"/>
              <a:buNone/>
              <a:defRPr sz="800">
                <a:solidFill>
                  <a:srgbClr val="888888"/>
                </a:solidFill>
              </a:defRPr>
            </a:lvl8pPr>
            <a:lvl9pPr indent="-228600" lvl="8" marL="4114800" algn="l">
              <a:spcBef>
                <a:spcPts val="200"/>
              </a:spcBef>
              <a:spcAft>
                <a:spcPts val="0"/>
              </a:spcAft>
              <a:buClr>
                <a:srgbClr val="888888"/>
              </a:buClr>
              <a:buSzPts val="800"/>
              <a:buNone/>
              <a:defRPr sz="800">
                <a:solidFill>
                  <a:srgbClr val="888888"/>
                </a:solidFill>
              </a:defRPr>
            </a:lvl9pPr>
          </a:lstStyle>
          <a:p/>
        </p:txBody>
      </p:sp>
      <p:sp>
        <p:nvSpPr>
          <p:cNvPr id="1018" name="Google Shape;1018;p144"/>
          <p:cNvSpPr txBox="1"/>
          <p:nvPr>
            <p:ph idx="10" type="dt"/>
          </p:nvPr>
        </p:nvSpPr>
        <p:spPr>
          <a:xfrm>
            <a:off x="228600" y="4237567"/>
            <a:ext cx="1066800" cy="243417"/>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19" name="Google Shape;1019;p144"/>
          <p:cNvSpPr txBox="1"/>
          <p:nvPr>
            <p:ph idx="11" type="ftr"/>
          </p:nvPr>
        </p:nvSpPr>
        <p:spPr>
          <a:xfrm>
            <a:off x="1562100" y="4237567"/>
            <a:ext cx="1447800" cy="243417"/>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20" name="Google Shape;1020;p144"/>
          <p:cNvSpPr txBox="1"/>
          <p:nvPr>
            <p:ph idx="12" type="sldNum"/>
          </p:nvPr>
        </p:nvSpPr>
        <p:spPr>
          <a:xfrm>
            <a:off x="3276600" y="4237567"/>
            <a:ext cx="1066800" cy="243417"/>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021" name="Shape 1021"/>
        <p:cNvGrpSpPr/>
        <p:nvPr/>
      </p:nvGrpSpPr>
      <p:grpSpPr>
        <a:xfrm>
          <a:off x="0" y="0"/>
          <a:ext cx="0" cy="0"/>
          <a:chOff x="0" y="0"/>
          <a:chExt cx="0" cy="0"/>
        </a:xfrm>
      </p:grpSpPr>
      <p:sp>
        <p:nvSpPr>
          <p:cNvPr id="1022" name="Google Shape;1022;p145"/>
          <p:cNvSpPr txBox="1"/>
          <p:nvPr>
            <p:ph type="title"/>
          </p:nvPr>
        </p:nvSpPr>
        <p:spPr>
          <a:xfrm>
            <a:off x="228600" y="183092"/>
            <a:ext cx="4114800" cy="7620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023" name="Google Shape;1023;p145"/>
          <p:cNvSpPr txBox="1"/>
          <p:nvPr>
            <p:ph idx="1" type="body"/>
          </p:nvPr>
        </p:nvSpPr>
        <p:spPr>
          <a:xfrm>
            <a:off x="228600" y="1066800"/>
            <a:ext cx="2019300" cy="3017309"/>
          </a:xfrm>
          <a:prstGeom prst="rect">
            <a:avLst/>
          </a:prstGeom>
          <a:noFill/>
          <a:ln>
            <a:noFill/>
          </a:ln>
        </p:spPr>
        <p:txBody>
          <a:bodyPr anchorCtr="0" anchor="t" bIns="25400" lIns="50800" spcFirstLastPara="1" rIns="50800" wrap="square" tIns="25400">
            <a:noAutofit/>
          </a:bodyPr>
          <a:lstStyle>
            <a:lvl1pPr indent="-330200" lvl="0" marL="457200" algn="l">
              <a:spcBef>
                <a:spcPts val="300"/>
              </a:spcBef>
              <a:spcAft>
                <a:spcPts val="0"/>
              </a:spcAft>
              <a:buClr>
                <a:schemeClr val="dk1"/>
              </a:buClr>
              <a:buSzPts val="1600"/>
              <a:buChar char="•"/>
              <a:defRPr sz="1600"/>
            </a:lvl1pPr>
            <a:lvl2pPr indent="-311150" lvl="1" marL="914400" algn="l">
              <a:spcBef>
                <a:spcPts val="300"/>
              </a:spcBef>
              <a:spcAft>
                <a:spcPts val="0"/>
              </a:spcAft>
              <a:buClr>
                <a:schemeClr val="dk1"/>
              </a:buClr>
              <a:buSzPts val="1300"/>
              <a:buChar char="–"/>
              <a:defRPr sz="1300"/>
            </a:lvl2pPr>
            <a:lvl3pPr indent="-298450" lvl="2" marL="1371600" algn="l">
              <a:spcBef>
                <a:spcPts val="200"/>
              </a:spcBef>
              <a:spcAft>
                <a:spcPts val="0"/>
              </a:spcAft>
              <a:buClr>
                <a:schemeClr val="dk1"/>
              </a:buClr>
              <a:buSzPts val="1100"/>
              <a:buChar char="•"/>
              <a:defRPr sz="11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024" name="Google Shape;1024;p145"/>
          <p:cNvSpPr txBox="1"/>
          <p:nvPr>
            <p:ph idx="2" type="body"/>
          </p:nvPr>
        </p:nvSpPr>
        <p:spPr>
          <a:xfrm>
            <a:off x="2324100" y="1066800"/>
            <a:ext cx="2019300" cy="3017309"/>
          </a:xfrm>
          <a:prstGeom prst="rect">
            <a:avLst/>
          </a:prstGeom>
          <a:noFill/>
          <a:ln>
            <a:noFill/>
          </a:ln>
        </p:spPr>
        <p:txBody>
          <a:bodyPr anchorCtr="0" anchor="t" bIns="25400" lIns="50800" spcFirstLastPara="1" rIns="50800" wrap="square" tIns="25400">
            <a:noAutofit/>
          </a:bodyPr>
          <a:lstStyle>
            <a:lvl1pPr indent="-330200" lvl="0" marL="457200" algn="l">
              <a:spcBef>
                <a:spcPts val="300"/>
              </a:spcBef>
              <a:spcAft>
                <a:spcPts val="0"/>
              </a:spcAft>
              <a:buClr>
                <a:schemeClr val="dk1"/>
              </a:buClr>
              <a:buSzPts val="1600"/>
              <a:buChar char="•"/>
              <a:defRPr sz="1600"/>
            </a:lvl1pPr>
            <a:lvl2pPr indent="-311150" lvl="1" marL="914400" algn="l">
              <a:spcBef>
                <a:spcPts val="300"/>
              </a:spcBef>
              <a:spcAft>
                <a:spcPts val="0"/>
              </a:spcAft>
              <a:buClr>
                <a:schemeClr val="dk1"/>
              </a:buClr>
              <a:buSzPts val="1300"/>
              <a:buChar char="–"/>
              <a:defRPr sz="1300"/>
            </a:lvl2pPr>
            <a:lvl3pPr indent="-298450" lvl="2" marL="1371600" algn="l">
              <a:spcBef>
                <a:spcPts val="200"/>
              </a:spcBef>
              <a:spcAft>
                <a:spcPts val="0"/>
              </a:spcAft>
              <a:buClr>
                <a:schemeClr val="dk1"/>
              </a:buClr>
              <a:buSzPts val="1100"/>
              <a:buChar char="•"/>
              <a:defRPr sz="11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025" name="Google Shape;1025;p145"/>
          <p:cNvSpPr txBox="1"/>
          <p:nvPr>
            <p:ph idx="10" type="dt"/>
          </p:nvPr>
        </p:nvSpPr>
        <p:spPr>
          <a:xfrm>
            <a:off x="228600" y="4237567"/>
            <a:ext cx="1066800" cy="243417"/>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26" name="Google Shape;1026;p145"/>
          <p:cNvSpPr txBox="1"/>
          <p:nvPr>
            <p:ph idx="11" type="ftr"/>
          </p:nvPr>
        </p:nvSpPr>
        <p:spPr>
          <a:xfrm>
            <a:off x="1562100" y="4237567"/>
            <a:ext cx="1447800" cy="243417"/>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27" name="Google Shape;1027;p145"/>
          <p:cNvSpPr txBox="1"/>
          <p:nvPr>
            <p:ph idx="12" type="sldNum"/>
          </p:nvPr>
        </p:nvSpPr>
        <p:spPr>
          <a:xfrm>
            <a:off x="3276600" y="4237567"/>
            <a:ext cx="1066800" cy="243417"/>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028" name="Shape 1028"/>
        <p:cNvGrpSpPr/>
        <p:nvPr/>
      </p:nvGrpSpPr>
      <p:grpSpPr>
        <a:xfrm>
          <a:off x="0" y="0"/>
          <a:ext cx="0" cy="0"/>
          <a:chOff x="0" y="0"/>
          <a:chExt cx="0" cy="0"/>
        </a:xfrm>
      </p:grpSpPr>
      <p:sp>
        <p:nvSpPr>
          <p:cNvPr id="1029" name="Google Shape;1029;p146"/>
          <p:cNvSpPr txBox="1"/>
          <p:nvPr>
            <p:ph type="title"/>
          </p:nvPr>
        </p:nvSpPr>
        <p:spPr>
          <a:xfrm>
            <a:off x="228600" y="183092"/>
            <a:ext cx="4114800" cy="7620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Clr>
                <a:schemeClr val="dk1"/>
              </a:buClr>
              <a:buSzPts val="2400"/>
              <a:buFont typeface="Calibri"/>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030" name="Google Shape;1030;p146"/>
          <p:cNvSpPr txBox="1"/>
          <p:nvPr>
            <p:ph idx="1" type="body"/>
          </p:nvPr>
        </p:nvSpPr>
        <p:spPr>
          <a:xfrm>
            <a:off x="228600" y="1023409"/>
            <a:ext cx="2020094" cy="426508"/>
          </a:xfrm>
          <a:prstGeom prst="rect">
            <a:avLst/>
          </a:prstGeom>
          <a:noFill/>
          <a:ln>
            <a:noFill/>
          </a:ln>
        </p:spPr>
        <p:txBody>
          <a:bodyPr anchorCtr="0" anchor="b" bIns="25400" lIns="50800" spcFirstLastPara="1" rIns="50800" wrap="square" tIns="25400">
            <a:noAutofit/>
          </a:bodyPr>
          <a:lstStyle>
            <a:lvl1pPr indent="-228600" lvl="0" marL="457200" algn="l">
              <a:spcBef>
                <a:spcPts val="300"/>
              </a:spcBef>
              <a:spcAft>
                <a:spcPts val="0"/>
              </a:spcAft>
              <a:buClr>
                <a:schemeClr val="dk1"/>
              </a:buClr>
              <a:buSzPts val="1300"/>
              <a:buNone/>
              <a:defRPr b="1" sz="1300"/>
            </a:lvl1pPr>
            <a:lvl2pPr indent="-228600" lvl="1" marL="914400" algn="l">
              <a:spcBef>
                <a:spcPts val="200"/>
              </a:spcBef>
              <a:spcAft>
                <a:spcPts val="0"/>
              </a:spcAft>
              <a:buClr>
                <a:schemeClr val="dk1"/>
              </a:buClr>
              <a:buSzPts val="1100"/>
              <a:buNone/>
              <a:defRPr b="1" sz="1100"/>
            </a:lvl2pPr>
            <a:lvl3pPr indent="-228600" lvl="2" marL="1371600" algn="l">
              <a:spcBef>
                <a:spcPts val="200"/>
              </a:spcBef>
              <a:spcAft>
                <a:spcPts val="0"/>
              </a:spcAft>
              <a:buClr>
                <a:schemeClr val="dk1"/>
              </a:buClr>
              <a:buSzPts val="1000"/>
              <a:buNone/>
              <a:defRPr b="1" sz="1000"/>
            </a:lvl3pPr>
            <a:lvl4pPr indent="-228600" lvl="3" marL="1828800" algn="l">
              <a:spcBef>
                <a:spcPts val="200"/>
              </a:spcBef>
              <a:spcAft>
                <a:spcPts val="0"/>
              </a:spcAft>
              <a:buClr>
                <a:schemeClr val="dk1"/>
              </a:buClr>
              <a:buSzPts val="900"/>
              <a:buNone/>
              <a:defRPr b="1" sz="900"/>
            </a:lvl4pPr>
            <a:lvl5pPr indent="-228600" lvl="4" marL="2286000" algn="l">
              <a:spcBef>
                <a:spcPts val="200"/>
              </a:spcBef>
              <a:spcAft>
                <a:spcPts val="0"/>
              </a:spcAft>
              <a:buClr>
                <a:schemeClr val="dk1"/>
              </a:buClr>
              <a:buSzPts val="900"/>
              <a:buNone/>
              <a:defRPr b="1" sz="900"/>
            </a:lvl5pPr>
            <a:lvl6pPr indent="-228600" lvl="5" marL="2743200" algn="l">
              <a:spcBef>
                <a:spcPts val="200"/>
              </a:spcBef>
              <a:spcAft>
                <a:spcPts val="0"/>
              </a:spcAft>
              <a:buClr>
                <a:schemeClr val="dk1"/>
              </a:buClr>
              <a:buSzPts val="900"/>
              <a:buNone/>
              <a:defRPr b="1" sz="900"/>
            </a:lvl6pPr>
            <a:lvl7pPr indent="-228600" lvl="6" marL="3200400" algn="l">
              <a:spcBef>
                <a:spcPts val="200"/>
              </a:spcBef>
              <a:spcAft>
                <a:spcPts val="0"/>
              </a:spcAft>
              <a:buClr>
                <a:schemeClr val="dk1"/>
              </a:buClr>
              <a:buSzPts val="900"/>
              <a:buNone/>
              <a:defRPr b="1" sz="900"/>
            </a:lvl7pPr>
            <a:lvl8pPr indent="-228600" lvl="7" marL="3657600" algn="l">
              <a:spcBef>
                <a:spcPts val="200"/>
              </a:spcBef>
              <a:spcAft>
                <a:spcPts val="0"/>
              </a:spcAft>
              <a:buClr>
                <a:schemeClr val="dk1"/>
              </a:buClr>
              <a:buSzPts val="900"/>
              <a:buNone/>
              <a:defRPr b="1" sz="900"/>
            </a:lvl8pPr>
            <a:lvl9pPr indent="-228600" lvl="8" marL="4114800" algn="l">
              <a:spcBef>
                <a:spcPts val="200"/>
              </a:spcBef>
              <a:spcAft>
                <a:spcPts val="0"/>
              </a:spcAft>
              <a:buClr>
                <a:schemeClr val="dk1"/>
              </a:buClr>
              <a:buSzPts val="900"/>
              <a:buNone/>
              <a:defRPr b="1" sz="900"/>
            </a:lvl9pPr>
          </a:lstStyle>
          <a:p/>
        </p:txBody>
      </p:sp>
      <p:sp>
        <p:nvSpPr>
          <p:cNvPr id="1031" name="Google Shape;1031;p146"/>
          <p:cNvSpPr txBox="1"/>
          <p:nvPr>
            <p:ph idx="2" type="body"/>
          </p:nvPr>
        </p:nvSpPr>
        <p:spPr>
          <a:xfrm>
            <a:off x="228600" y="1449917"/>
            <a:ext cx="2020094" cy="2634192"/>
          </a:xfrm>
          <a:prstGeom prst="rect">
            <a:avLst/>
          </a:prstGeom>
          <a:noFill/>
          <a:ln>
            <a:noFill/>
          </a:ln>
        </p:spPr>
        <p:txBody>
          <a:bodyPr anchorCtr="0" anchor="t" bIns="25400" lIns="50800" spcFirstLastPara="1" rIns="50800" wrap="square" tIns="25400">
            <a:noAutofit/>
          </a:bodyPr>
          <a:lstStyle>
            <a:lvl1pPr indent="-311150" lvl="0" marL="457200" algn="l">
              <a:spcBef>
                <a:spcPts val="300"/>
              </a:spcBef>
              <a:spcAft>
                <a:spcPts val="0"/>
              </a:spcAft>
              <a:buClr>
                <a:schemeClr val="dk1"/>
              </a:buClr>
              <a:buSzPts val="1300"/>
              <a:buChar char="•"/>
              <a:defRPr sz="1300"/>
            </a:lvl1pPr>
            <a:lvl2pPr indent="-298450" lvl="1" marL="914400" algn="l">
              <a:spcBef>
                <a:spcPts val="200"/>
              </a:spcBef>
              <a:spcAft>
                <a:spcPts val="0"/>
              </a:spcAft>
              <a:buClr>
                <a:schemeClr val="dk1"/>
              </a:buClr>
              <a:buSzPts val="1100"/>
              <a:buChar char="–"/>
              <a:defRPr sz="11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032" name="Google Shape;1032;p146"/>
          <p:cNvSpPr txBox="1"/>
          <p:nvPr>
            <p:ph idx="3" type="body"/>
          </p:nvPr>
        </p:nvSpPr>
        <p:spPr>
          <a:xfrm>
            <a:off x="2322513" y="1023409"/>
            <a:ext cx="2020887" cy="426508"/>
          </a:xfrm>
          <a:prstGeom prst="rect">
            <a:avLst/>
          </a:prstGeom>
          <a:noFill/>
          <a:ln>
            <a:noFill/>
          </a:ln>
        </p:spPr>
        <p:txBody>
          <a:bodyPr anchorCtr="0" anchor="b" bIns="25400" lIns="50800" spcFirstLastPara="1" rIns="50800" wrap="square" tIns="25400">
            <a:noAutofit/>
          </a:bodyPr>
          <a:lstStyle>
            <a:lvl1pPr indent="-228600" lvl="0" marL="457200" algn="l">
              <a:spcBef>
                <a:spcPts val="300"/>
              </a:spcBef>
              <a:spcAft>
                <a:spcPts val="0"/>
              </a:spcAft>
              <a:buClr>
                <a:schemeClr val="dk1"/>
              </a:buClr>
              <a:buSzPts val="1300"/>
              <a:buNone/>
              <a:defRPr b="1" sz="1300"/>
            </a:lvl1pPr>
            <a:lvl2pPr indent="-228600" lvl="1" marL="914400" algn="l">
              <a:spcBef>
                <a:spcPts val="200"/>
              </a:spcBef>
              <a:spcAft>
                <a:spcPts val="0"/>
              </a:spcAft>
              <a:buClr>
                <a:schemeClr val="dk1"/>
              </a:buClr>
              <a:buSzPts val="1100"/>
              <a:buNone/>
              <a:defRPr b="1" sz="1100"/>
            </a:lvl2pPr>
            <a:lvl3pPr indent="-228600" lvl="2" marL="1371600" algn="l">
              <a:spcBef>
                <a:spcPts val="200"/>
              </a:spcBef>
              <a:spcAft>
                <a:spcPts val="0"/>
              </a:spcAft>
              <a:buClr>
                <a:schemeClr val="dk1"/>
              </a:buClr>
              <a:buSzPts val="1000"/>
              <a:buNone/>
              <a:defRPr b="1" sz="1000"/>
            </a:lvl3pPr>
            <a:lvl4pPr indent="-228600" lvl="3" marL="1828800" algn="l">
              <a:spcBef>
                <a:spcPts val="200"/>
              </a:spcBef>
              <a:spcAft>
                <a:spcPts val="0"/>
              </a:spcAft>
              <a:buClr>
                <a:schemeClr val="dk1"/>
              </a:buClr>
              <a:buSzPts val="900"/>
              <a:buNone/>
              <a:defRPr b="1" sz="900"/>
            </a:lvl4pPr>
            <a:lvl5pPr indent="-228600" lvl="4" marL="2286000" algn="l">
              <a:spcBef>
                <a:spcPts val="200"/>
              </a:spcBef>
              <a:spcAft>
                <a:spcPts val="0"/>
              </a:spcAft>
              <a:buClr>
                <a:schemeClr val="dk1"/>
              </a:buClr>
              <a:buSzPts val="900"/>
              <a:buNone/>
              <a:defRPr b="1" sz="900"/>
            </a:lvl5pPr>
            <a:lvl6pPr indent="-228600" lvl="5" marL="2743200" algn="l">
              <a:spcBef>
                <a:spcPts val="200"/>
              </a:spcBef>
              <a:spcAft>
                <a:spcPts val="0"/>
              </a:spcAft>
              <a:buClr>
                <a:schemeClr val="dk1"/>
              </a:buClr>
              <a:buSzPts val="900"/>
              <a:buNone/>
              <a:defRPr b="1" sz="900"/>
            </a:lvl6pPr>
            <a:lvl7pPr indent="-228600" lvl="6" marL="3200400" algn="l">
              <a:spcBef>
                <a:spcPts val="200"/>
              </a:spcBef>
              <a:spcAft>
                <a:spcPts val="0"/>
              </a:spcAft>
              <a:buClr>
                <a:schemeClr val="dk1"/>
              </a:buClr>
              <a:buSzPts val="900"/>
              <a:buNone/>
              <a:defRPr b="1" sz="900"/>
            </a:lvl7pPr>
            <a:lvl8pPr indent="-228600" lvl="7" marL="3657600" algn="l">
              <a:spcBef>
                <a:spcPts val="200"/>
              </a:spcBef>
              <a:spcAft>
                <a:spcPts val="0"/>
              </a:spcAft>
              <a:buClr>
                <a:schemeClr val="dk1"/>
              </a:buClr>
              <a:buSzPts val="900"/>
              <a:buNone/>
              <a:defRPr b="1" sz="900"/>
            </a:lvl8pPr>
            <a:lvl9pPr indent="-228600" lvl="8" marL="4114800" algn="l">
              <a:spcBef>
                <a:spcPts val="200"/>
              </a:spcBef>
              <a:spcAft>
                <a:spcPts val="0"/>
              </a:spcAft>
              <a:buClr>
                <a:schemeClr val="dk1"/>
              </a:buClr>
              <a:buSzPts val="900"/>
              <a:buNone/>
              <a:defRPr b="1" sz="900"/>
            </a:lvl9pPr>
          </a:lstStyle>
          <a:p/>
        </p:txBody>
      </p:sp>
      <p:sp>
        <p:nvSpPr>
          <p:cNvPr id="1033" name="Google Shape;1033;p146"/>
          <p:cNvSpPr txBox="1"/>
          <p:nvPr>
            <p:ph idx="4" type="body"/>
          </p:nvPr>
        </p:nvSpPr>
        <p:spPr>
          <a:xfrm>
            <a:off x="2322513" y="1449917"/>
            <a:ext cx="2020887" cy="2634192"/>
          </a:xfrm>
          <a:prstGeom prst="rect">
            <a:avLst/>
          </a:prstGeom>
          <a:noFill/>
          <a:ln>
            <a:noFill/>
          </a:ln>
        </p:spPr>
        <p:txBody>
          <a:bodyPr anchorCtr="0" anchor="t" bIns="25400" lIns="50800" spcFirstLastPara="1" rIns="50800" wrap="square" tIns="25400">
            <a:noAutofit/>
          </a:bodyPr>
          <a:lstStyle>
            <a:lvl1pPr indent="-311150" lvl="0" marL="457200" algn="l">
              <a:spcBef>
                <a:spcPts val="300"/>
              </a:spcBef>
              <a:spcAft>
                <a:spcPts val="0"/>
              </a:spcAft>
              <a:buClr>
                <a:schemeClr val="dk1"/>
              </a:buClr>
              <a:buSzPts val="1300"/>
              <a:buChar char="•"/>
              <a:defRPr sz="1300"/>
            </a:lvl1pPr>
            <a:lvl2pPr indent="-298450" lvl="1" marL="914400" algn="l">
              <a:spcBef>
                <a:spcPts val="200"/>
              </a:spcBef>
              <a:spcAft>
                <a:spcPts val="0"/>
              </a:spcAft>
              <a:buClr>
                <a:schemeClr val="dk1"/>
              </a:buClr>
              <a:buSzPts val="1100"/>
              <a:buChar char="–"/>
              <a:defRPr sz="11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034" name="Google Shape;1034;p146"/>
          <p:cNvSpPr txBox="1"/>
          <p:nvPr>
            <p:ph idx="10" type="dt"/>
          </p:nvPr>
        </p:nvSpPr>
        <p:spPr>
          <a:xfrm>
            <a:off x="228600" y="4237567"/>
            <a:ext cx="1066800" cy="243417"/>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35" name="Google Shape;1035;p146"/>
          <p:cNvSpPr txBox="1"/>
          <p:nvPr>
            <p:ph idx="11" type="ftr"/>
          </p:nvPr>
        </p:nvSpPr>
        <p:spPr>
          <a:xfrm>
            <a:off x="1562100" y="4237567"/>
            <a:ext cx="1447800" cy="243417"/>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36" name="Google Shape;1036;p146"/>
          <p:cNvSpPr txBox="1"/>
          <p:nvPr>
            <p:ph idx="12" type="sldNum"/>
          </p:nvPr>
        </p:nvSpPr>
        <p:spPr>
          <a:xfrm>
            <a:off x="3276600" y="4237567"/>
            <a:ext cx="1066800" cy="243417"/>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108" name="Shape 108"/>
        <p:cNvGrpSpPr/>
        <p:nvPr/>
      </p:nvGrpSpPr>
      <p:grpSpPr>
        <a:xfrm>
          <a:off x="0" y="0"/>
          <a:ext cx="0" cy="0"/>
          <a:chOff x="0" y="0"/>
          <a:chExt cx="0" cy="0"/>
        </a:xfrm>
      </p:grpSpPr>
      <p:sp>
        <p:nvSpPr>
          <p:cNvPr id="109" name="Google Shape;109;p15"/>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215900" lvl="0" marL="5588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37" name="Shape 1037"/>
        <p:cNvGrpSpPr/>
        <p:nvPr/>
      </p:nvGrpSpPr>
      <p:grpSpPr>
        <a:xfrm>
          <a:off x="0" y="0"/>
          <a:ext cx="0" cy="0"/>
          <a:chOff x="0" y="0"/>
          <a:chExt cx="0" cy="0"/>
        </a:xfrm>
      </p:grpSpPr>
      <p:sp>
        <p:nvSpPr>
          <p:cNvPr id="1038" name="Google Shape;1038;p147"/>
          <p:cNvSpPr txBox="1"/>
          <p:nvPr>
            <p:ph type="title"/>
          </p:nvPr>
        </p:nvSpPr>
        <p:spPr>
          <a:xfrm>
            <a:off x="228600" y="183092"/>
            <a:ext cx="4114800" cy="7620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039" name="Google Shape;1039;p147"/>
          <p:cNvSpPr txBox="1"/>
          <p:nvPr>
            <p:ph idx="10" type="dt"/>
          </p:nvPr>
        </p:nvSpPr>
        <p:spPr>
          <a:xfrm>
            <a:off x="228600" y="4237567"/>
            <a:ext cx="1066800" cy="243417"/>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40" name="Google Shape;1040;p147"/>
          <p:cNvSpPr txBox="1"/>
          <p:nvPr>
            <p:ph idx="11" type="ftr"/>
          </p:nvPr>
        </p:nvSpPr>
        <p:spPr>
          <a:xfrm>
            <a:off x="1562100" y="4237567"/>
            <a:ext cx="1447800" cy="243417"/>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41" name="Google Shape;1041;p147"/>
          <p:cNvSpPr txBox="1"/>
          <p:nvPr>
            <p:ph idx="12" type="sldNum"/>
          </p:nvPr>
        </p:nvSpPr>
        <p:spPr>
          <a:xfrm>
            <a:off x="3276600" y="4237567"/>
            <a:ext cx="1066800" cy="243417"/>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042" name="Shape 1042"/>
        <p:cNvGrpSpPr/>
        <p:nvPr/>
      </p:nvGrpSpPr>
      <p:grpSpPr>
        <a:xfrm>
          <a:off x="0" y="0"/>
          <a:ext cx="0" cy="0"/>
          <a:chOff x="0" y="0"/>
          <a:chExt cx="0" cy="0"/>
        </a:xfrm>
      </p:grpSpPr>
      <p:sp>
        <p:nvSpPr>
          <p:cNvPr id="1043" name="Google Shape;1043;p148"/>
          <p:cNvSpPr txBox="1"/>
          <p:nvPr>
            <p:ph type="title"/>
          </p:nvPr>
        </p:nvSpPr>
        <p:spPr>
          <a:xfrm>
            <a:off x="228600" y="182033"/>
            <a:ext cx="1504157" cy="774700"/>
          </a:xfrm>
          <a:prstGeom prst="rect">
            <a:avLst/>
          </a:prstGeom>
          <a:noFill/>
          <a:ln>
            <a:noFill/>
          </a:ln>
        </p:spPr>
        <p:txBody>
          <a:bodyPr anchorCtr="0" anchor="b" bIns="25400" lIns="50800" spcFirstLastPara="1" rIns="50800" wrap="square" tIns="25400">
            <a:noAutofit/>
          </a:bodyPr>
          <a:lstStyle>
            <a:lvl1pPr lvl="0" algn="l">
              <a:spcBef>
                <a:spcPts val="0"/>
              </a:spcBef>
              <a:spcAft>
                <a:spcPts val="0"/>
              </a:spcAft>
              <a:buClr>
                <a:schemeClr val="dk1"/>
              </a:buClr>
              <a:buSzPts val="1100"/>
              <a:buFont typeface="Calibri"/>
              <a:buNone/>
              <a:defRPr b="1" sz="1100"/>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044" name="Google Shape;1044;p148"/>
          <p:cNvSpPr txBox="1"/>
          <p:nvPr>
            <p:ph idx="1" type="body"/>
          </p:nvPr>
        </p:nvSpPr>
        <p:spPr>
          <a:xfrm>
            <a:off x="1787525" y="182033"/>
            <a:ext cx="2555875" cy="3902075"/>
          </a:xfrm>
          <a:prstGeom prst="rect">
            <a:avLst/>
          </a:prstGeom>
          <a:noFill/>
          <a:ln>
            <a:noFill/>
          </a:ln>
        </p:spPr>
        <p:txBody>
          <a:bodyPr anchorCtr="0" anchor="t" bIns="25400" lIns="50800" spcFirstLastPara="1" rIns="50800" wrap="square" tIns="25400">
            <a:noAutofit/>
          </a:bodyPr>
          <a:lstStyle>
            <a:lvl1pPr indent="-342900" lvl="0" marL="457200" algn="l">
              <a:spcBef>
                <a:spcPts val="400"/>
              </a:spcBef>
              <a:spcAft>
                <a:spcPts val="0"/>
              </a:spcAft>
              <a:buClr>
                <a:schemeClr val="dk1"/>
              </a:buClr>
              <a:buSzPts val="1800"/>
              <a:buChar char="•"/>
              <a:defRPr sz="1800"/>
            </a:lvl1pPr>
            <a:lvl2pPr indent="-330200" lvl="1" marL="914400" algn="l">
              <a:spcBef>
                <a:spcPts val="300"/>
              </a:spcBef>
              <a:spcAft>
                <a:spcPts val="0"/>
              </a:spcAft>
              <a:buClr>
                <a:schemeClr val="dk1"/>
              </a:buClr>
              <a:buSzPts val="1600"/>
              <a:buChar char="–"/>
              <a:defRPr sz="1600"/>
            </a:lvl2pPr>
            <a:lvl3pPr indent="-311150" lvl="2" marL="1371600" algn="l">
              <a:spcBef>
                <a:spcPts val="300"/>
              </a:spcBef>
              <a:spcAft>
                <a:spcPts val="0"/>
              </a:spcAft>
              <a:buClr>
                <a:schemeClr val="dk1"/>
              </a:buClr>
              <a:buSzPts val="1300"/>
              <a:buChar char="•"/>
              <a:defRPr sz="1300"/>
            </a:lvl3pPr>
            <a:lvl4pPr indent="-298450" lvl="3" marL="1828800" algn="l">
              <a:spcBef>
                <a:spcPts val="200"/>
              </a:spcBef>
              <a:spcAft>
                <a:spcPts val="0"/>
              </a:spcAft>
              <a:buClr>
                <a:schemeClr val="dk1"/>
              </a:buClr>
              <a:buSzPts val="1100"/>
              <a:buChar char="–"/>
              <a:defRPr sz="1100"/>
            </a:lvl4pPr>
            <a:lvl5pPr indent="-298450" lvl="4" marL="2286000" algn="l">
              <a:spcBef>
                <a:spcPts val="200"/>
              </a:spcBef>
              <a:spcAft>
                <a:spcPts val="0"/>
              </a:spcAft>
              <a:buClr>
                <a:schemeClr val="dk1"/>
              </a:buClr>
              <a:buSzPts val="1100"/>
              <a:buChar char="»"/>
              <a:defRPr sz="1100"/>
            </a:lvl5pPr>
            <a:lvl6pPr indent="-298450" lvl="5" marL="2743200" algn="l">
              <a:spcBef>
                <a:spcPts val="200"/>
              </a:spcBef>
              <a:spcAft>
                <a:spcPts val="0"/>
              </a:spcAft>
              <a:buClr>
                <a:schemeClr val="dk1"/>
              </a:buClr>
              <a:buSzPts val="1100"/>
              <a:buChar char="•"/>
              <a:defRPr sz="1100"/>
            </a:lvl6pPr>
            <a:lvl7pPr indent="-298450" lvl="6" marL="3200400" algn="l">
              <a:spcBef>
                <a:spcPts val="200"/>
              </a:spcBef>
              <a:spcAft>
                <a:spcPts val="0"/>
              </a:spcAft>
              <a:buClr>
                <a:schemeClr val="dk1"/>
              </a:buClr>
              <a:buSzPts val="1100"/>
              <a:buChar char="•"/>
              <a:defRPr sz="1100"/>
            </a:lvl7pPr>
            <a:lvl8pPr indent="-298450" lvl="7" marL="3657600" algn="l">
              <a:spcBef>
                <a:spcPts val="200"/>
              </a:spcBef>
              <a:spcAft>
                <a:spcPts val="0"/>
              </a:spcAft>
              <a:buClr>
                <a:schemeClr val="dk1"/>
              </a:buClr>
              <a:buSzPts val="1100"/>
              <a:buChar char="•"/>
              <a:defRPr sz="1100"/>
            </a:lvl8pPr>
            <a:lvl9pPr indent="-298450" lvl="8" marL="4114800" algn="l">
              <a:spcBef>
                <a:spcPts val="200"/>
              </a:spcBef>
              <a:spcAft>
                <a:spcPts val="0"/>
              </a:spcAft>
              <a:buClr>
                <a:schemeClr val="dk1"/>
              </a:buClr>
              <a:buSzPts val="1100"/>
              <a:buChar char="•"/>
              <a:defRPr sz="1100"/>
            </a:lvl9pPr>
          </a:lstStyle>
          <a:p/>
        </p:txBody>
      </p:sp>
      <p:sp>
        <p:nvSpPr>
          <p:cNvPr id="1045" name="Google Shape;1045;p148"/>
          <p:cNvSpPr txBox="1"/>
          <p:nvPr>
            <p:ph idx="2" type="body"/>
          </p:nvPr>
        </p:nvSpPr>
        <p:spPr>
          <a:xfrm>
            <a:off x="228600" y="956733"/>
            <a:ext cx="1504157" cy="3127375"/>
          </a:xfrm>
          <a:prstGeom prst="rect">
            <a:avLst/>
          </a:prstGeom>
          <a:noFill/>
          <a:ln>
            <a:noFill/>
          </a:ln>
        </p:spPr>
        <p:txBody>
          <a:bodyPr anchorCtr="0" anchor="t" bIns="25400" lIns="50800" spcFirstLastPara="1" rIns="50800" wrap="square" tIns="25400">
            <a:noAutofit/>
          </a:bodyPr>
          <a:lstStyle>
            <a:lvl1pPr indent="-228600" lvl="0" marL="457200" algn="l">
              <a:spcBef>
                <a:spcPts val="200"/>
              </a:spcBef>
              <a:spcAft>
                <a:spcPts val="0"/>
              </a:spcAft>
              <a:buClr>
                <a:schemeClr val="dk1"/>
              </a:buClr>
              <a:buSzPts val="800"/>
              <a:buNone/>
              <a:defRPr sz="800"/>
            </a:lvl1pPr>
            <a:lvl2pPr indent="-228600" lvl="1" marL="914400" algn="l">
              <a:spcBef>
                <a:spcPts val="100"/>
              </a:spcBef>
              <a:spcAft>
                <a:spcPts val="0"/>
              </a:spcAft>
              <a:buClr>
                <a:schemeClr val="dk1"/>
              </a:buClr>
              <a:buSzPts val="700"/>
              <a:buNone/>
              <a:defRPr sz="700"/>
            </a:lvl2pPr>
            <a:lvl3pPr indent="-228600" lvl="2" marL="1371600" algn="l">
              <a:spcBef>
                <a:spcPts val="100"/>
              </a:spcBef>
              <a:spcAft>
                <a:spcPts val="0"/>
              </a:spcAft>
              <a:buClr>
                <a:schemeClr val="dk1"/>
              </a:buClr>
              <a:buSzPts val="600"/>
              <a:buNone/>
              <a:defRPr sz="6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046" name="Google Shape;1046;p148"/>
          <p:cNvSpPr txBox="1"/>
          <p:nvPr>
            <p:ph idx="10" type="dt"/>
          </p:nvPr>
        </p:nvSpPr>
        <p:spPr>
          <a:xfrm>
            <a:off x="228600" y="4237567"/>
            <a:ext cx="1066800" cy="243417"/>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47" name="Google Shape;1047;p148"/>
          <p:cNvSpPr txBox="1"/>
          <p:nvPr>
            <p:ph idx="11" type="ftr"/>
          </p:nvPr>
        </p:nvSpPr>
        <p:spPr>
          <a:xfrm>
            <a:off x="1562100" y="4237567"/>
            <a:ext cx="1447800" cy="243417"/>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48" name="Google Shape;1048;p148"/>
          <p:cNvSpPr txBox="1"/>
          <p:nvPr>
            <p:ph idx="12" type="sldNum"/>
          </p:nvPr>
        </p:nvSpPr>
        <p:spPr>
          <a:xfrm>
            <a:off x="3276600" y="4237567"/>
            <a:ext cx="1066800" cy="243417"/>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049" name="Shape 1049"/>
        <p:cNvGrpSpPr/>
        <p:nvPr/>
      </p:nvGrpSpPr>
      <p:grpSpPr>
        <a:xfrm>
          <a:off x="0" y="0"/>
          <a:ext cx="0" cy="0"/>
          <a:chOff x="0" y="0"/>
          <a:chExt cx="0" cy="0"/>
        </a:xfrm>
      </p:grpSpPr>
      <p:sp>
        <p:nvSpPr>
          <p:cNvPr id="1050" name="Google Shape;1050;p149"/>
          <p:cNvSpPr txBox="1"/>
          <p:nvPr>
            <p:ph type="title"/>
          </p:nvPr>
        </p:nvSpPr>
        <p:spPr>
          <a:xfrm>
            <a:off x="896144" y="3200400"/>
            <a:ext cx="2743200" cy="377825"/>
          </a:xfrm>
          <a:prstGeom prst="rect">
            <a:avLst/>
          </a:prstGeom>
          <a:noFill/>
          <a:ln>
            <a:noFill/>
          </a:ln>
        </p:spPr>
        <p:txBody>
          <a:bodyPr anchorCtr="0" anchor="b" bIns="25400" lIns="50800" spcFirstLastPara="1" rIns="50800" wrap="square" tIns="25400">
            <a:noAutofit/>
          </a:bodyPr>
          <a:lstStyle>
            <a:lvl1pPr lvl="0" algn="l">
              <a:spcBef>
                <a:spcPts val="0"/>
              </a:spcBef>
              <a:spcAft>
                <a:spcPts val="0"/>
              </a:spcAft>
              <a:buClr>
                <a:schemeClr val="dk1"/>
              </a:buClr>
              <a:buSzPts val="1100"/>
              <a:buFont typeface="Calibri"/>
              <a:buNone/>
              <a:defRPr b="1" sz="1100"/>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051" name="Google Shape;1051;p149"/>
          <p:cNvSpPr/>
          <p:nvPr>
            <p:ph idx="2" type="pic"/>
          </p:nvPr>
        </p:nvSpPr>
        <p:spPr>
          <a:xfrm>
            <a:off x="896144" y="408517"/>
            <a:ext cx="2743200" cy="2743200"/>
          </a:xfrm>
          <a:prstGeom prst="rect">
            <a:avLst/>
          </a:prstGeom>
          <a:noFill/>
          <a:ln>
            <a:noFill/>
          </a:ln>
        </p:spPr>
        <p:txBody>
          <a:bodyPr anchorCtr="0" anchor="t" bIns="25400" lIns="50800" spcFirstLastPara="1" rIns="50800" wrap="square" tIns="25400">
            <a:noAutofit/>
          </a:bodyPr>
          <a:lstStyle>
            <a:lvl1pPr lvl="0" marR="0" rtl="0" algn="l">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rtl="0" algn="l">
              <a:spcBef>
                <a:spcPts val="3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2pPr>
            <a:lvl3pPr lvl="2" marR="0" rtl="0" algn="l">
              <a:spcBef>
                <a:spcPts val="3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3pPr>
            <a:lvl4pPr lvl="3" marR="0" rtl="0" algn="l">
              <a:spcBef>
                <a:spcPts val="2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4pPr>
            <a:lvl5pPr lvl="4" marR="0" rtl="0" algn="l">
              <a:spcBef>
                <a:spcPts val="2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5pPr>
            <a:lvl6pPr lvl="5" marR="0" rtl="0" algn="l">
              <a:spcBef>
                <a:spcPts val="2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6pPr>
            <a:lvl7pPr lvl="6" marR="0" rtl="0" algn="l">
              <a:spcBef>
                <a:spcPts val="2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7pPr>
            <a:lvl8pPr lvl="7" marR="0" rtl="0" algn="l">
              <a:spcBef>
                <a:spcPts val="2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8pPr>
            <a:lvl9pPr lvl="8" marR="0" rtl="0" algn="l">
              <a:spcBef>
                <a:spcPts val="2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9pPr>
          </a:lstStyle>
          <a:p/>
        </p:txBody>
      </p:sp>
      <p:sp>
        <p:nvSpPr>
          <p:cNvPr id="1052" name="Google Shape;1052;p149"/>
          <p:cNvSpPr txBox="1"/>
          <p:nvPr>
            <p:ph idx="1" type="body"/>
          </p:nvPr>
        </p:nvSpPr>
        <p:spPr>
          <a:xfrm>
            <a:off x="896144" y="3578225"/>
            <a:ext cx="2743200" cy="536575"/>
          </a:xfrm>
          <a:prstGeom prst="rect">
            <a:avLst/>
          </a:prstGeom>
          <a:noFill/>
          <a:ln>
            <a:noFill/>
          </a:ln>
        </p:spPr>
        <p:txBody>
          <a:bodyPr anchorCtr="0" anchor="t" bIns="25400" lIns="50800" spcFirstLastPara="1" rIns="50800" wrap="square" tIns="25400">
            <a:noAutofit/>
          </a:bodyPr>
          <a:lstStyle>
            <a:lvl1pPr indent="-228600" lvl="0" marL="457200" algn="l">
              <a:spcBef>
                <a:spcPts val="200"/>
              </a:spcBef>
              <a:spcAft>
                <a:spcPts val="0"/>
              </a:spcAft>
              <a:buClr>
                <a:schemeClr val="dk1"/>
              </a:buClr>
              <a:buSzPts val="800"/>
              <a:buNone/>
              <a:defRPr sz="800"/>
            </a:lvl1pPr>
            <a:lvl2pPr indent="-228600" lvl="1" marL="914400" algn="l">
              <a:spcBef>
                <a:spcPts val="100"/>
              </a:spcBef>
              <a:spcAft>
                <a:spcPts val="0"/>
              </a:spcAft>
              <a:buClr>
                <a:schemeClr val="dk1"/>
              </a:buClr>
              <a:buSzPts val="700"/>
              <a:buNone/>
              <a:defRPr sz="700"/>
            </a:lvl2pPr>
            <a:lvl3pPr indent="-228600" lvl="2" marL="1371600" algn="l">
              <a:spcBef>
                <a:spcPts val="100"/>
              </a:spcBef>
              <a:spcAft>
                <a:spcPts val="0"/>
              </a:spcAft>
              <a:buClr>
                <a:schemeClr val="dk1"/>
              </a:buClr>
              <a:buSzPts val="600"/>
              <a:buNone/>
              <a:defRPr sz="6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053" name="Google Shape;1053;p149"/>
          <p:cNvSpPr txBox="1"/>
          <p:nvPr>
            <p:ph idx="10" type="dt"/>
          </p:nvPr>
        </p:nvSpPr>
        <p:spPr>
          <a:xfrm>
            <a:off x="228600" y="4237567"/>
            <a:ext cx="1066800" cy="243417"/>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54" name="Google Shape;1054;p149"/>
          <p:cNvSpPr txBox="1"/>
          <p:nvPr>
            <p:ph idx="11" type="ftr"/>
          </p:nvPr>
        </p:nvSpPr>
        <p:spPr>
          <a:xfrm>
            <a:off x="1562100" y="4237567"/>
            <a:ext cx="1447800" cy="243417"/>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55" name="Google Shape;1055;p149"/>
          <p:cNvSpPr txBox="1"/>
          <p:nvPr>
            <p:ph idx="12" type="sldNum"/>
          </p:nvPr>
        </p:nvSpPr>
        <p:spPr>
          <a:xfrm>
            <a:off x="3276600" y="4237567"/>
            <a:ext cx="1066800" cy="243417"/>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056" name="Shape 1056"/>
        <p:cNvGrpSpPr/>
        <p:nvPr/>
      </p:nvGrpSpPr>
      <p:grpSpPr>
        <a:xfrm>
          <a:off x="0" y="0"/>
          <a:ext cx="0" cy="0"/>
          <a:chOff x="0" y="0"/>
          <a:chExt cx="0" cy="0"/>
        </a:xfrm>
      </p:grpSpPr>
      <p:sp>
        <p:nvSpPr>
          <p:cNvPr id="1057" name="Google Shape;1057;p150"/>
          <p:cNvSpPr txBox="1"/>
          <p:nvPr>
            <p:ph type="title"/>
          </p:nvPr>
        </p:nvSpPr>
        <p:spPr>
          <a:xfrm>
            <a:off x="228600" y="183092"/>
            <a:ext cx="4114800" cy="7620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058" name="Google Shape;1058;p150"/>
          <p:cNvSpPr txBox="1"/>
          <p:nvPr>
            <p:ph idx="1" type="body"/>
          </p:nvPr>
        </p:nvSpPr>
        <p:spPr>
          <a:xfrm rot="5400000">
            <a:off x="777346" y="518054"/>
            <a:ext cx="3017309" cy="4114800"/>
          </a:xfrm>
          <a:prstGeom prst="rect">
            <a:avLst/>
          </a:prstGeom>
          <a:noFill/>
          <a:ln>
            <a:noFill/>
          </a:ln>
        </p:spPr>
        <p:txBody>
          <a:bodyPr anchorCtr="0" anchor="t" bIns="25400" lIns="50800" spcFirstLastPara="1" rIns="50800" wrap="square" tIns="25400">
            <a:noAutofit/>
          </a:bodyPr>
          <a:lstStyle>
            <a:lvl1pPr indent="-292100" lvl="0" marL="457200" algn="l">
              <a:spcBef>
                <a:spcPts val="200"/>
              </a:spcBef>
              <a:spcAft>
                <a:spcPts val="0"/>
              </a:spcAft>
              <a:buClr>
                <a:schemeClr val="dk1"/>
              </a:buClr>
              <a:buSzPts val="1000"/>
              <a:buChar char="•"/>
              <a:defRPr/>
            </a:lvl1pPr>
            <a:lvl2pPr indent="-292100" lvl="1" marL="914400" algn="l">
              <a:spcBef>
                <a:spcPts val="200"/>
              </a:spcBef>
              <a:spcAft>
                <a:spcPts val="0"/>
              </a:spcAft>
              <a:buClr>
                <a:schemeClr val="dk1"/>
              </a:buClr>
              <a:buSzPts val="1000"/>
              <a:buChar char="–"/>
              <a:defRPr/>
            </a:lvl2pPr>
            <a:lvl3pPr indent="-292100" lvl="2" marL="1371600" algn="l">
              <a:spcBef>
                <a:spcPts val="200"/>
              </a:spcBef>
              <a:spcAft>
                <a:spcPts val="0"/>
              </a:spcAft>
              <a:buClr>
                <a:schemeClr val="dk1"/>
              </a:buClr>
              <a:buSzPts val="1000"/>
              <a:buChar char="•"/>
              <a:defRPr/>
            </a:lvl3pPr>
            <a:lvl4pPr indent="-292100" lvl="3" marL="1828800" algn="l">
              <a:spcBef>
                <a:spcPts val="200"/>
              </a:spcBef>
              <a:spcAft>
                <a:spcPts val="0"/>
              </a:spcAft>
              <a:buClr>
                <a:schemeClr val="dk1"/>
              </a:buClr>
              <a:buSzPts val="1000"/>
              <a:buChar char="–"/>
              <a:defRPr/>
            </a:lvl4pPr>
            <a:lvl5pPr indent="-292100" lvl="4" marL="2286000" algn="l">
              <a:spcBef>
                <a:spcPts val="200"/>
              </a:spcBef>
              <a:spcAft>
                <a:spcPts val="0"/>
              </a:spcAft>
              <a:buClr>
                <a:schemeClr val="dk1"/>
              </a:buClr>
              <a:buSzPts val="1000"/>
              <a:buChar char="»"/>
              <a:defRPr/>
            </a:lvl5pPr>
            <a:lvl6pPr indent="-292100" lvl="5" marL="2743200" algn="l">
              <a:spcBef>
                <a:spcPts val="200"/>
              </a:spcBef>
              <a:spcAft>
                <a:spcPts val="0"/>
              </a:spcAft>
              <a:buClr>
                <a:schemeClr val="dk1"/>
              </a:buClr>
              <a:buSzPts val="1000"/>
              <a:buChar char="•"/>
              <a:defRPr/>
            </a:lvl6pPr>
            <a:lvl7pPr indent="-292100" lvl="6" marL="3200400" algn="l">
              <a:spcBef>
                <a:spcPts val="200"/>
              </a:spcBef>
              <a:spcAft>
                <a:spcPts val="0"/>
              </a:spcAft>
              <a:buClr>
                <a:schemeClr val="dk1"/>
              </a:buClr>
              <a:buSzPts val="1000"/>
              <a:buChar char="•"/>
              <a:defRPr/>
            </a:lvl7pPr>
            <a:lvl8pPr indent="-292100" lvl="7" marL="3657600" algn="l">
              <a:spcBef>
                <a:spcPts val="200"/>
              </a:spcBef>
              <a:spcAft>
                <a:spcPts val="0"/>
              </a:spcAft>
              <a:buClr>
                <a:schemeClr val="dk1"/>
              </a:buClr>
              <a:buSzPts val="1000"/>
              <a:buChar char="•"/>
              <a:defRPr/>
            </a:lvl8pPr>
            <a:lvl9pPr indent="-292100" lvl="8" marL="4114800" algn="l">
              <a:spcBef>
                <a:spcPts val="200"/>
              </a:spcBef>
              <a:spcAft>
                <a:spcPts val="0"/>
              </a:spcAft>
              <a:buClr>
                <a:schemeClr val="dk1"/>
              </a:buClr>
              <a:buSzPts val="1000"/>
              <a:buChar char="•"/>
              <a:defRPr/>
            </a:lvl9pPr>
          </a:lstStyle>
          <a:p/>
        </p:txBody>
      </p:sp>
      <p:sp>
        <p:nvSpPr>
          <p:cNvPr id="1059" name="Google Shape;1059;p150"/>
          <p:cNvSpPr txBox="1"/>
          <p:nvPr>
            <p:ph idx="10" type="dt"/>
          </p:nvPr>
        </p:nvSpPr>
        <p:spPr>
          <a:xfrm>
            <a:off x="228600" y="4237567"/>
            <a:ext cx="1066800" cy="243417"/>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60" name="Google Shape;1060;p150"/>
          <p:cNvSpPr txBox="1"/>
          <p:nvPr>
            <p:ph idx="11" type="ftr"/>
          </p:nvPr>
        </p:nvSpPr>
        <p:spPr>
          <a:xfrm>
            <a:off x="1562100" y="4237567"/>
            <a:ext cx="1447800" cy="243417"/>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61" name="Google Shape;1061;p150"/>
          <p:cNvSpPr txBox="1"/>
          <p:nvPr>
            <p:ph idx="12" type="sldNum"/>
          </p:nvPr>
        </p:nvSpPr>
        <p:spPr>
          <a:xfrm>
            <a:off x="3276600" y="4237567"/>
            <a:ext cx="1066800" cy="243417"/>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062" name="Shape 1062"/>
        <p:cNvGrpSpPr/>
        <p:nvPr/>
      </p:nvGrpSpPr>
      <p:grpSpPr>
        <a:xfrm>
          <a:off x="0" y="0"/>
          <a:ext cx="0" cy="0"/>
          <a:chOff x="0" y="0"/>
          <a:chExt cx="0" cy="0"/>
        </a:xfrm>
      </p:grpSpPr>
      <p:sp>
        <p:nvSpPr>
          <p:cNvPr id="1063" name="Google Shape;1063;p151"/>
          <p:cNvSpPr txBox="1"/>
          <p:nvPr>
            <p:ph type="title"/>
          </p:nvPr>
        </p:nvSpPr>
        <p:spPr>
          <a:xfrm rot="5400000">
            <a:off x="1878542" y="1619250"/>
            <a:ext cx="3901017" cy="10287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064" name="Google Shape;1064;p151"/>
          <p:cNvSpPr txBox="1"/>
          <p:nvPr>
            <p:ph idx="1" type="body"/>
          </p:nvPr>
        </p:nvSpPr>
        <p:spPr>
          <a:xfrm rot="5400000">
            <a:off x="-216958" y="628650"/>
            <a:ext cx="3901017" cy="3009900"/>
          </a:xfrm>
          <a:prstGeom prst="rect">
            <a:avLst/>
          </a:prstGeom>
          <a:noFill/>
          <a:ln>
            <a:noFill/>
          </a:ln>
        </p:spPr>
        <p:txBody>
          <a:bodyPr anchorCtr="0" anchor="t" bIns="25400" lIns="50800" spcFirstLastPara="1" rIns="50800" wrap="square" tIns="25400">
            <a:noAutofit/>
          </a:bodyPr>
          <a:lstStyle>
            <a:lvl1pPr indent="-292100" lvl="0" marL="457200" algn="l">
              <a:spcBef>
                <a:spcPts val="200"/>
              </a:spcBef>
              <a:spcAft>
                <a:spcPts val="0"/>
              </a:spcAft>
              <a:buClr>
                <a:schemeClr val="dk1"/>
              </a:buClr>
              <a:buSzPts val="1000"/>
              <a:buChar char="•"/>
              <a:defRPr/>
            </a:lvl1pPr>
            <a:lvl2pPr indent="-292100" lvl="1" marL="914400" algn="l">
              <a:spcBef>
                <a:spcPts val="200"/>
              </a:spcBef>
              <a:spcAft>
                <a:spcPts val="0"/>
              </a:spcAft>
              <a:buClr>
                <a:schemeClr val="dk1"/>
              </a:buClr>
              <a:buSzPts val="1000"/>
              <a:buChar char="–"/>
              <a:defRPr/>
            </a:lvl2pPr>
            <a:lvl3pPr indent="-292100" lvl="2" marL="1371600" algn="l">
              <a:spcBef>
                <a:spcPts val="200"/>
              </a:spcBef>
              <a:spcAft>
                <a:spcPts val="0"/>
              </a:spcAft>
              <a:buClr>
                <a:schemeClr val="dk1"/>
              </a:buClr>
              <a:buSzPts val="1000"/>
              <a:buChar char="•"/>
              <a:defRPr/>
            </a:lvl3pPr>
            <a:lvl4pPr indent="-292100" lvl="3" marL="1828800" algn="l">
              <a:spcBef>
                <a:spcPts val="200"/>
              </a:spcBef>
              <a:spcAft>
                <a:spcPts val="0"/>
              </a:spcAft>
              <a:buClr>
                <a:schemeClr val="dk1"/>
              </a:buClr>
              <a:buSzPts val="1000"/>
              <a:buChar char="–"/>
              <a:defRPr/>
            </a:lvl4pPr>
            <a:lvl5pPr indent="-292100" lvl="4" marL="2286000" algn="l">
              <a:spcBef>
                <a:spcPts val="200"/>
              </a:spcBef>
              <a:spcAft>
                <a:spcPts val="0"/>
              </a:spcAft>
              <a:buClr>
                <a:schemeClr val="dk1"/>
              </a:buClr>
              <a:buSzPts val="1000"/>
              <a:buChar char="»"/>
              <a:defRPr/>
            </a:lvl5pPr>
            <a:lvl6pPr indent="-292100" lvl="5" marL="2743200" algn="l">
              <a:spcBef>
                <a:spcPts val="200"/>
              </a:spcBef>
              <a:spcAft>
                <a:spcPts val="0"/>
              </a:spcAft>
              <a:buClr>
                <a:schemeClr val="dk1"/>
              </a:buClr>
              <a:buSzPts val="1000"/>
              <a:buChar char="•"/>
              <a:defRPr/>
            </a:lvl6pPr>
            <a:lvl7pPr indent="-292100" lvl="6" marL="3200400" algn="l">
              <a:spcBef>
                <a:spcPts val="200"/>
              </a:spcBef>
              <a:spcAft>
                <a:spcPts val="0"/>
              </a:spcAft>
              <a:buClr>
                <a:schemeClr val="dk1"/>
              </a:buClr>
              <a:buSzPts val="1000"/>
              <a:buChar char="•"/>
              <a:defRPr/>
            </a:lvl7pPr>
            <a:lvl8pPr indent="-292100" lvl="7" marL="3657600" algn="l">
              <a:spcBef>
                <a:spcPts val="200"/>
              </a:spcBef>
              <a:spcAft>
                <a:spcPts val="0"/>
              </a:spcAft>
              <a:buClr>
                <a:schemeClr val="dk1"/>
              </a:buClr>
              <a:buSzPts val="1000"/>
              <a:buChar char="•"/>
              <a:defRPr/>
            </a:lvl8pPr>
            <a:lvl9pPr indent="-292100" lvl="8" marL="4114800" algn="l">
              <a:spcBef>
                <a:spcPts val="200"/>
              </a:spcBef>
              <a:spcAft>
                <a:spcPts val="0"/>
              </a:spcAft>
              <a:buClr>
                <a:schemeClr val="dk1"/>
              </a:buClr>
              <a:buSzPts val="1000"/>
              <a:buChar char="•"/>
              <a:defRPr/>
            </a:lvl9pPr>
          </a:lstStyle>
          <a:p/>
        </p:txBody>
      </p:sp>
      <p:sp>
        <p:nvSpPr>
          <p:cNvPr id="1065" name="Google Shape;1065;p151"/>
          <p:cNvSpPr txBox="1"/>
          <p:nvPr>
            <p:ph idx="10" type="dt"/>
          </p:nvPr>
        </p:nvSpPr>
        <p:spPr>
          <a:xfrm>
            <a:off x="228600" y="4237567"/>
            <a:ext cx="1066800" cy="243417"/>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66" name="Google Shape;1066;p151"/>
          <p:cNvSpPr txBox="1"/>
          <p:nvPr>
            <p:ph idx="11" type="ftr"/>
          </p:nvPr>
        </p:nvSpPr>
        <p:spPr>
          <a:xfrm>
            <a:off x="1562100" y="4237567"/>
            <a:ext cx="1447800" cy="243417"/>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067" name="Google Shape;1067;p151"/>
          <p:cNvSpPr txBox="1"/>
          <p:nvPr>
            <p:ph idx="12" type="sldNum"/>
          </p:nvPr>
        </p:nvSpPr>
        <p:spPr>
          <a:xfrm>
            <a:off x="3276600" y="4237567"/>
            <a:ext cx="1066800" cy="243417"/>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p:cSld name="Title Slide">
    <p:spTree>
      <p:nvGrpSpPr>
        <p:cNvPr id="1074" name="Shape 1074"/>
        <p:cNvGrpSpPr/>
        <p:nvPr/>
      </p:nvGrpSpPr>
      <p:grpSpPr>
        <a:xfrm>
          <a:off x="0" y="0"/>
          <a:ext cx="0" cy="0"/>
          <a:chOff x="0" y="0"/>
          <a:chExt cx="0" cy="0"/>
        </a:xfrm>
      </p:grpSpPr>
      <p:pic>
        <p:nvPicPr>
          <p:cNvPr id="1075" name="Google Shape;1075;p153"/>
          <p:cNvPicPr preferRelativeResize="0"/>
          <p:nvPr/>
        </p:nvPicPr>
        <p:blipFill rotWithShape="1">
          <a:blip r:embed="rId2">
            <a:alphaModFix/>
          </a:blip>
          <a:srcRect b="17826" l="28094" r="0" t="0"/>
          <a:stretch/>
        </p:blipFill>
        <p:spPr>
          <a:xfrm>
            <a:off x="0" y="405030"/>
            <a:ext cx="4141506" cy="6276539"/>
          </a:xfrm>
          <a:prstGeom prst="rect">
            <a:avLst/>
          </a:prstGeom>
          <a:noFill/>
          <a:ln>
            <a:noFill/>
          </a:ln>
        </p:spPr>
      </p:pic>
      <p:sp>
        <p:nvSpPr>
          <p:cNvPr id="1076" name="Google Shape;1076;p153"/>
          <p:cNvSpPr/>
          <p:nvPr/>
        </p:nvSpPr>
        <p:spPr>
          <a:xfrm>
            <a:off x="0" y="0"/>
            <a:ext cx="9144000" cy="6858000"/>
          </a:xfrm>
          <a:prstGeom prst="rect">
            <a:avLst/>
          </a:prstGeom>
          <a:solidFill>
            <a:srgbClr val="E3F5FB">
              <a:alpha val="9176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Book Antiqua"/>
              <a:ea typeface="Book Antiqua"/>
              <a:cs typeface="Book Antiqua"/>
              <a:sym typeface="Book Antiqua"/>
            </a:endParaRPr>
          </a:p>
        </p:txBody>
      </p:sp>
      <p:sp>
        <p:nvSpPr>
          <p:cNvPr id="1077" name="Google Shape;1077;p153"/>
          <p:cNvSpPr txBox="1"/>
          <p:nvPr>
            <p:ph type="ctrTitle"/>
          </p:nvPr>
        </p:nvSpPr>
        <p:spPr>
          <a:xfrm>
            <a:off x="304800" y="2514600"/>
            <a:ext cx="8610600" cy="20574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4000">
                <a:solidFill>
                  <a:schemeClr val="dk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8" name="Google Shape;1078;p153"/>
          <p:cNvSpPr txBox="1"/>
          <p:nvPr>
            <p:ph idx="1" type="subTitle"/>
          </p:nvPr>
        </p:nvSpPr>
        <p:spPr>
          <a:xfrm>
            <a:off x="304800" y="4572000"/>
            <a:ext cx="8610600" cy="914400"/>
          </a:xfrm>
          <a:prstGeom prst="rect">
            <a:avLst/>
          </a:prstGeom>
          <a:noFill/>
          <a:ln>
            <a:noFill/>
          </a:ln>
        </p:spPr>
        <p:txBody>
          <a:bodyPr anchorCtr="0" anchor="t" bIns="45700" lIns="91425" spcFirstLastPara="1" rIns="91425" wrap="square" tIns="45700">
            <a:noAutofit/>
          </a:bodyPr>
          <a:lstStyle>
            <a:lvl1pPr lvl="0" algn="l">
              <a:spcBef>
                <a:spcPts val="560"/>
              </a:spcBef>
              <a:spcAft>
                <a:spcPts val="0"/>
              </a:spcAft>
              <a:buSzPts val="2800"/>
              <a:buFont typeface="Calibri"/>
              <a:buNone/>
              <a:defRPr sz="2800">
                <a:solidFill>
                  <a:schemeClr val="dk1"/>
                </a:solidFill>
                <a:latin typeface="Calibri"/>
                <a:ea typeface="Calibri"/>
                <a:cs typeface="Calibri"/>
                <a:sym typeface="Calibri"/>
              </a:defRPr>
            </a:lvl1pPr>
            <a:lvl2pPr lvl="1" algn="l">
              <a:spcBef>
                <a:spcPts val="360"/>
              </a:spcBef>
              <a:spcAft>
                <a:spcPts val="0"/>
              </a:spcAft>
              <a:buSzPts val="1800"/>
              <a:buChar char="o"/>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450"/>
              </a:spcBef>
              <a:spcAft>
                <a:spcPts val="0"/>
              </a:spcAft>
              <a:buSzPts val="1800"/>
              <a:buChar char="•"/>
              <a:defRPr/>
            </a:lvl5pPr>
            <a:lvl6pPr lvl="5" algn="l">
              <a:spcBef>
                <a:spcPts val="450"/>
              </a:spcBef>
              <a:spcAft>
                <a:spcPts val="0"/>
              </a:spcAft>
              <a:buSzPts val="1800"/>
              <a:buChar char="•"/>
              <a:defRPr/>
            </a:lvl6pPr>
            <a:lvl7pPr lvl="6" algn="l">
              <a:spcBef>
                <a:spcPts val="450"/>
              </a:spcBef>
              <a:spcAft>
                <a:spcPts val="0"/>
              </a:spcAft>
              <a:buSzPts val="1800"/>
              <a:buChar char="•"/>
              <a:defRPr/>
            </a:lvl7pPr>
            <a:lvl8pPr lvl="7" algn="l">
              <a:spcBef>
                <a:spcPts val="450"/>
              </a:spcBef>
              <a:spcAft>
                <a:spcPts val="0"/>
              </a:spcAft>
              <a:buSzPts val="1800"/>
              <a:buChar char="•"/>
              <a:defRPr/>
            </a:lvl8pPr>
            <a:lvl9pPr lvl="8" algn="l">
              <a:spcBef>
                <a:spcPts val="450"/>
              </a:spcBef>
              <a:spcAft>
                <a:spcPts val="0"/>
              </a:spcAft>
              <a:buSzPts val="1800"/>
              <a:buChar char="•"/>
              <a:defRPr/>
            </a:lvl9pPr>
          </a:lstStyle>
          <a:p/>
        </p:txBody>
      </p:sp>
      <p:sp>
        <p:nvSpPr>
          <p:cNvPr id="1079" name="Google Shape;1079;p153"/>
          <p:cNvSpPr txBox="1"/>
          <p:nvPr/>
        </p:nvSpPr>
        <p:spPr>
          <a:xfrm>
            <a:off x="6629400" y="6554822"/>
            <a:ext cx="2286000" cy="153888"/>
          </a:xfrm>
          <a:prstGeom prst="rect">
            <a:avLst/>
          </a:prstGeom>
          <a:noFill/>
          <a:ln>
            <a:noFill/>
          </a:ln>
        </p:spPr>
        <p:txBody>
          <a:bodyPr anchorCtr="0" anchor="b" bIns="0" lIns="0" spcFirstLastPara="1" rIns="0" wrap="square" tIns="0">
            <a:noAutofit/>
          </a:bodyPr>
          <a:lstStyle/>
          <a:p>
            <a:pPr indent="0" lvl="4" marL="0" marR="0" rtl="0" algn="r">
              <a:spcBef>
                <a:spcPts val="0"/>
              </a:spcBef>
              <a:spcAft>
                <a:spcPts val="0"/>
              </a:spcAft>
              <a:buNone/>
            </a:pPr>
            <a:r>
              <a:rPr b="0" i="0" lang="en-US" sz="1000" u="none" cap="none" strike="noStrike">
                <a:solidFill>
                  <a:schemeClr val="dk1"/>
                </a:solidFill>
                <a:latin typeface="Calibri"/>
                <a:ea typeface="Calibri"/>
                <a:cs typeface="Calibri"/>
                <a:sym typeface="Calibri"/>
              </a:rPr>
              <a:t>© Teaching Lab 2017</a:t>
            </a:r>
            <a:endParaRPr/>
          </a:p>
        </p:txBody>
      </p:sp>
      <p:sp>
        <p:nvSpPr>
          <p:cNvPr id="1080" name="Google Shape;1080;p153"/>
          <p:cNvSpPr txBox="1"/>
          <p:nvPr>
            <p:ph idx="2" type="body"/>
          </p:nvPr>
        </p:nvSpPr>
        <p:spPr>
          <a:xfrm>
            <a:off x="304800" y="5791200"/>
            <a:ext cx="8637181" cy="609600"/>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800"/>
              <a:buFont typeface="Calibri"/>
              <a:buNone/>
              <a:defRPr sz="1800">
                <a:solidFill>
                  <a:schemeClr val="dk1"/>
                </a:solidFill>
                <a:latin typeface="Calibri"/>
                <a:ea typeface="Calibri"/>
                <a:cs typeface="Calibri"/>
                <a:sym typeface="Calibri"/>
              </a:defRPr>
            </a:lvl1pPr>
            <a:lvl2pPr indent="-342900" lvl="1" marL="914400" algn="l">
              <a:spcBef>
                <a:spcPts val="360"/>
              </a:spcBef>
              <a:spcAft>
                <a:spcPts val="0"/>
              </a:spcAft>
              <a:buSzPts val="1800"/>
              <a:buChar char="o"/>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450"/>
              </a:spcBef>
              <a:spcAft>
                <a:spcPts val="0"/>
              </a:spcAft>
              <a:buSzPts val="1800"/>
              <a:buChar char="•"/>
              <a:defRPr/>
            </a:lvl5pPr>
            <a:lvl6pPr indent="-342900" lvl="5" marL="2743200" algn="l">
              <a:spcBef>
                <a:spcPts val="450"/>
              </a:spcBef>
              <a:spcAft>
                <a:spcPts val="0"/>
              </a:spcAft>
              <a:buSzPts val="1800"/>
              <a:buChar char="•"/>
              <a:defRPr/>
            </a:lvl6pPr>
            <a:lvl7pPr indent="-342900" lvl="6" marL="3200400" algn="l">
              <a:spcBef>
                <a:spcPts val="450"/>
              </a:spcBef>
              <a:spcAft>
                <a:spcPts val="0"/>
              </a:spcAft>
              <a:buSzPts val="1800"/>
              <a:buChar char="•"/>
              <a:defRPr/>
            </a:lvl7pPr>
            <a:lvl8pPr indent="-342900" lvl="7" marL="3657600" algn="l">
              <a:spcBef>
                <a:spcPts val="450"/>
              </a:spcBef>
              <a:spcAft>
                <a:spcPts val="0"/>
              </a:spcAft>
              <a:buSzPts val="1800"/>
              <a:buChar char="•"/>
              <a:defRPr/>
            </a:lvl8pPr>
            <a:lvl9pPr indent="-342900" lvl="8" marL="4114800" algn="l">
              <a:spcBef>
                <a:spcPts val="450"/>
              </a:spcBef>
              <a:spcAft>
                <a:spcPts val="0"/>
              </a:spcAft>
              <a:buSzPts val="1800"/>
              <a:buChar char="•"/>
              <a:defRPr/>
            </a:lvl9pPr>
          </a:lstStyle>
          <a:p/>
        </p:txBody>
      </p:sp>
      <p:pic>
        <p:nvPicPr>
          <p:cNvPr id="1081" name="Google Shape;1081;p153"/>
          <p:cNvPicPr preferRelativeResize="0"/>
          <p:nvPr/>
        </p:nvPicPr>
        <p:blipFill rotWithShape="1">
          <a:blip r:embed="rId3">
            <a:alphaModFix/>
          </a:blip>
          <a:srcRect b="17826" l="0" r="0" t="0"/>
          <a:stretch/>
        </p:blipFill>
        <p:spPr>
          <a:xfrm>
            <a:off x="5836570" y="362758"/>
            <a:ext cx="629194" cy="685661"/>
          </a:xfrm>
          <a:prstGeom prst="rect">
            <a:avLst/>
          </a:prstGeom>
          <a:noFill/>
          <a:ln>
            <a:noFill/>
          </a:ln>
        </p:spPr>
      </p:pic>
      <p:pic>
        <p:nvPicPr>
          <p:cNvPr id="1082" name="Google Shape;1082;p153"/>
          <p:cNvPicPr preferRelativeResize="0"/>
          <p:nvPr/>
        </p:nvPicPr>
        <p:blipFill rotWithShape="1">
          <a:blip r:embed="rId4">
            <a:alphaModFix/>
          </a:blip>
          <a:srcRect b="0" l="0" r="0" t="83839"/>
          <a:stretch/>
        </p:blipFill>
        <p:spPr>
          <a:xfrm>
            <a:off x="6629400" y="487709"/>
            <a:ext cx="2036368" cy="436425"/>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1083" name="Shape 1083"/>
        <p:cNvGrpSpPr/>
        <p:nvPr/>
      </p:nvGrpSpPr>
      <p:grpSpPr>
        <a:xfrm>
          <a:off x="0" y="0"/>
          <a:ext cx="0" cy="0"/>
          <a:chOff x="0" y="0"/>
          <a:chExt cx="0" cy="0"/>
        </a:xfrm>
      </p:grpSpPr>
      <p:sp>
        <p:nvSpPr>
          <p:cNvPr id="1084" name="Google Shape;1084;p154"/>
          <p:cNvSpPr txBox="1"/>
          <p:nvPr>
            <p:ph type="title"/>
          </p:nvPr>
        </p:nvSpPr>
        <p:spPr>
          <a:xfrm>
            <a:off x="312718" y="228600"/>
            <a:ext cx="8518566" cy="838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5" name="Google Shape;1085;p154"/>
          <p:cNvSpPr txBox="1"/>
          <p:nvPr>
            <p:ph idx="1" type="body"/>
          </p:nvPr>
        </p:nvSpPr>
        <p:spPr>
          <a:xfrm>
            <a:off x="76200" y="6477000"/>
            <a:ext cx="6934200" cy="304800"/>
          </a:xfrm>
          <a:prstGeom prst="rect">
            <a:avLst/>
          </a:prstGeom>
          <a:noFill/>
          <a:ln>
            <a:noFill/>
          </a:ln>
        </p:spPr>
        <p:txBody>
          <a:bodyPr anchorCtr="0" anchor="b" bIns="0" lIns="0" spcFirstLastPara="1" rIns="0" wrap="square" tIns="0">
            <a:noAutofit/>
          </a:bodyPr>
          <a:lstStyle>
            <a:lvl1pPr indent="-228600" lvl="0" marL="457200" algn="l">
              <a:spcBef>
                <a:spcPts val="160"/>
              </a:spcBef>
              <a:spcAft>
                <a:spcPts val="0"/>
              </a:spcAft>
              <a:buSzPts val="800"/>
              <a:buFont typeface="Calibri"/>
              <a:buNone/>
              <a:defRPr sz="800">
                <a:solidFill>
                  <a:srgbClr val="7F7F7F"/>
                </a:solidFill>
              </a:defRPr>
            </a:lvl1pPr>
            <a:lvl2pPr indent="-342900" lvl="1" marL="914400" algn="l">
              <a:spcBef>
                <a:spcPts val="360"/>
              </a:spcBef>
              <a:spcAft>
                <a:spcPts val="0"/>
              </a:spcAft>
              <a:buSzPts val="1800"/>
              <a:buChar char="o"/>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450"/>
              </a:spcBef>
              <a:spcAft>
                <a:spcPts val="0"/>
              </a:spcAft>
              <a:buSzPts val="1800"/>
              <a:buChar char="•"/>
              <a:defRPr/>
            </a:lvl5pPr>
            <a:lvl6pPr indent="-342900" lvl="5" marL="2743200" algn="l">
              <a:spcBef>
                <a:spcPts val="450"/>
              </a:spcBef>
              <a:spcAft>
                <a:spcPts val="0"/>
              </a:spcAft>
              <a:buSzPts val="1800"/>
              <a:buChar char="•"/>
              <a:defRPr/>
            </a:lvl6pPr>
            <a:lvl7pPr indent="-342900" lvl="6" marL="3200400" algn="l">
              <a:spcBef>
                <a:spcPts val="450"/>
              </a:spcBef>
              <a:spcAft>
                <a:spcPts val="0"/>
              </a:spcAft>
              <a:buSzPts val="1800"/>
              <a:buChar char="•"/>
              <a:defRPr/>
            </a:lvl7pPr>
            <a:lvl8pPr indent="-342900" lvl="7" marL="3657600" algn="l">
              <a:spcBef>
                <a:spcPts val="450"/>
              </a:spcBef>
              <a:spcAft>
                <a:spcPts val="0"/>
              </a:spcAft>
              <a:buSzPts val="1800"/>
              <a:buChar char="•"/>
              <a:defRPr/>
            </a:lvl8pPr>
            <a:lvl9pPr indent="-342900" lvl="8" marL="4114800" algn="l">
              <a:spcBef>
                <a:spcPts val="450"/>
              </a:spcBef>
              <a:spcAft>
                <a:spcPts val="0"/>
              </a:spcAft>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_Alternative" showMasterSp="0">
  <p:cSld name="Title Slide_Alternative">
    <p:spTree>
      <p:nvGrpSpPr>
        <p:cNvPr id="1086" name="Shape 1086"/>
        <p:cNvGrpSpPr/>
        <p:nvPr/>
      </p:nvGrpSpPr>
      <p:grpSpPr>
        <a:xfrm>
          <a:off x="0" y="0"/>
          <a:ext cx="0" cy="0"/>
          <a:chOff x="0" y="0"/>
          <a:chExt cx="0" cy="0"/>
        </a:xfrm>
      </p:grpSpPr>
      <p:pic>
        <p:nvPicPr>
          <p:cNvPr id="1087" name="Google Shape;1087;p155"/>
          <p:cNvPicPr preferRelativeResize="0"/>
          <p:nvPr/>
        </p:nvPicPr>
        <p:blipFill rotWithShape="1">
          <a:blip r:embed="rId2">
            <a:alphaModFix/>
          </a:blip>
          <a:srcRect b="17503" l="-3009" r="9550" t="14736"/>
          <a:stretch/>
        </p:blipFill>
        <p:spPr>
          <a:xfrm>
            <a:off x="7162801" y="0"/>
            <a:ext cx="1981200" cy="1905000"/>
          </a:xfrm>
          <a:prstGeom prst="rect">
            <a:avLst/>
          </a:prstGeom>
          <a:noFill/>
          <a:ln>
            <a:noFill/>
          </a:ln>
        </p:spPr>
      </p:pic>
      <p:sp>
        <p:nvSpPr>
          <p:cNvPr id="1088" name="Google Shape;1088;p155"/>
          <p:cNvSpPr/>
          <p:nvPr/>
        </p:nvSpPr>
        <p:spPr>
          <a:xfrm>
            <a:off x="0" y="0"/>
            <a:ext cx="9144000" cy="6858000"/>
          </a:xfrm>
          <a:prstGeom prst="rect">
            <a:avLst/>
          </a:prstGeom>
          <a:solidFill>
            <a:srgbClr val="E3F5FB">
              <a:alpha val="8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Book Antiqua"/>
              <a:ea typeface="Book Antiqua"/>
              <a:cs typeface="Book Antiqua"/>
              <a:sym typeface="Book Antiqua"/>
            </a:endParaRPr>
          </a:p>
        </p:txBody>
      </p:sp>
      <p:sp>
        <p:nvSpPr>
          <p:cNvPr id="1089" name="Google Shape;1089;p155"/>
          <p:cNvSpPr txBox="1"/>
          <p:nvPr>
            <p:ph type="ctrTitle"/>
          </p:nvPr>
        </p:nvSpPr>
        <p:spPr>
          <a:xfrm>
            <a:off x="304800" y="2514600"/>
            <a:ext cx="8610600" cy="20574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4000">
                <a:solidFill>
                  <a:schemeClr val="dk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0" name="Google Shape;1090;p155"/>
          <p:cNvSpPr txBox="1"/>
          <p:nvPr>
            <p:ph idx="1" type="subTitle"/>
          </p:nvPr>
        </p:nvSpPr>
        <p:spPr>
          <a:xfrm>
            <a:off x="304800" y="4572000"/>
            <a:ext cx="8610600" cy="914400"/>
          </a:xfrm>
          <a:prstGeom prst="rect">
            <a:avLst/>
          </a:prstGeom>
          <a:noFill/>
          <a:ln>
            <a:noFill/>
          </a:ln>
        </p:spPr>
        <p:txBody>
          <a:bodyPr anchorCtr="0" anchor="t" bIns="45700" lIns="91425" spcFirstLastPara="1" rIns="91425" wrap="square" tIns="45700">
            <a:noAutofit/>
          </a:bodyPr>
          <a:lstStyle>
            <a:lvl1pPr lvl="0" algn="l">
              <a:spcBef>
                <a:spcPts val="560"/>
              </a:spcBef>
              <a:spcAft>
                <a:spcPts val="0"/>
              </a:spcAft>
              <a:buSzPts val="2800"/>
              <a:buFont typeface="Calibri"/>
              <a:buNone/>
              <a:defRPr sz="2800">
                <a:solidFill>
                  <a:schemeClr val="dk1"/>
                </a:solidFill>
                <a:latin typeface="Calibri"/>
                <a:ea typeface="Calibri"/>
                <a:cs typeface="Calibri"/>
                <a:sym typeface="Calibri"/>
              </a:defRPr>
            </a:lvl1pPr>
            <a:lvl2pPr lvl="1" algn="l">
              <a:spcBef>
                <a:spcPts val="360"/>
              </a:spcBef>
              <a:spcAft>
                <a:spcPts val="0"/>
              </a:spcAft>
              <a:buSzPts val="1800"/>
              <a:buChar char="o"/>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450"/>
              </a:spcBef>
              <a:spcAft>
                <a:spcPts val="0"/>
              </a:spcAft>
              <a:buSzPts val="1800"/>
              <a:buChar char="•"/>
              <a:defRPr/>
            </a:lvl5pPr>
            <a:lvl6pPr lvl="5" algn="l">
              <a:spcBef>
                <a:spcPts val="450"/>
              </a:spcBef>
              <a:spcAft>
                <a:spcPts val="0"/>
              </a:spcAft>
              <a:buSzPts val="1800"/>
              <a:buChar char="•"/>
              <a:defRPr/>
            </a:lvl6pPr>
            <a:lvl7pPr lvl="6" algn="l">
              <a:spcBef>
                <a:spcPts val="450"/>
              </a:spcBef>
              <a:spcAft>
                <a:spcPts val="0"/>
              </a:spcAft>
              <a:buSzPts val="1800"/>
              <a:buChar char="•"/>
              <a:defRPr/>
            </a:lvl7pPr>
            <a:lvl8pPr lvl="7" algn="l">
              <a:spcBef>
                <a:spcPts val="450"/>
              </a:spcBef>
              <a:spcAft>
                <a:spcPts val="0"/>
              </a:spcAft>
              <a:buSzPts val="1800"/>
              <a:buChar char="•"/>
              <a:defRPr/>
            </a:lvl8pPr>
            <a:lvl9pPr lvl="8" algn="l">
              <a:spcBef>
                <a:spcPts val="450"/>
              </a:spcBef>
              <a:spcAft>
                <a:spcPts val="0"/>
              </a:spcAft>
              <a:buSzPts val="1800"/>
              <a:buChar char="•"/>
              <a:defRPr/>
            </a:lvl9pPr>
          </a:lstStyle>
          <a:p/>
        </p:txBody>
      </p:sp>
      <p:sp>
        <p:nvSpPr>
          <p:cNvPr id="1091" name="Google Shape;1091;p155"/>
          <p:cNvSpPr txBox="1"/>
          <p:nvPr/>
        </p:nvSpPr>
        <p:spPr>
          <a:xfrm>
            <a:off x="6629400" y="6554822"/>
            <a:ext cx="2286000" cy="153888"/>
          </a:xfrm>
          <a:prstGeom prst="rect">
            <a:avLst/>
          </a:prstGeom>
          <a:noFill/>
          <a:ln>
            <a:noFill/>
          </a:ln>
        </p:spPr>
        <p:txBody>
          <a:bodyPr anchorCtr="0" anchor="b" bIns="0" lIns="0" spcFirstLastPara="1" rIns="0" wrap="square" tIns="0">
            <a:noAutofit/>
          </a:bodyPr>
          <a:lstStyle/>
          <a:p>
            <a:pPr indent="0" lvl="4" marL="0" marR="0" rtl="0" algn="r">
              <a:spcBef>
                <a:spcPts val="0"/>
              </a:spcBef>
              <a:spcAft>
                <a:spcPts val="0"/>
              </a:spcAft>
              <a:buNone/>
            </a:pPr>
            <a:r>
              <a:rPr b="0" i="0" lang="en-US" sz="1000" u="none" cap="none" strike="noStrike">
                <a:solidFill>
                  <a:schemeClr val="dk1"/>
                </a:solidFill>
                <a:latin typeface="Calibri"/>
                <a:ea typeface="Calibri"/>
                <a:cs typeface="Calibri"/>
                <a:sym typeface="Calibri"/>
              </a:rPr>
              <a:t>© Teaching Lab 2017</a:t>
            </a:r>
            <a:endParaRPr/>
          </a:p>
        </p:txBody>
      </p:sp>
      <p:sp>
        <p:nvSpPr>
          <p:cNvPr id="1092" name="Google Shape;1092;p155"/>
          <p:cNvSpPr txBox="1"/>
          <p:nvPr>
            <p:ph idx="2" type="body"/>
          </p:nvPr>
        </p:nvSpPr>
        <p:spPr>
          <a:xfrm>
            <a:off x="304800" y="5791200"/>
            <a:ext cx="8637181" cy="609600"/>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800"/>
              <a:buFont typeface="Calibri"/>
              <a:buNone/>
              <a:defRPr sz="1800">
                <a:solidFill>
                  <a:schemeClr val="dk1"/>
                </a:solidFill>
                <a:latin typeface="Calibri"/>
                <a:ea typeface="Calibri"/>
                <a:cs typeface="Calibri"/>
                <a:sym typeface="Calibri"/>
              </a:defRPr>
            </a:lvl1pPr>
            <a:lvl2pPr indent="-342900" lvl="1" marL="914400" algn="l">
              <a:spcBef>
                <a:spcPts val="360"/>
              </a:spcBef>
              <a:spcAft>
                <a:spcPts val="0"/>
              </a:spcAft>
              <a:buSzPts val="1800"/>
              <a:buChar char="o"/>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450"/>
              </a:spcBef>
              <a:spcAft>
                <a:spcPts val="0"/>
              </a:spcAft>
              <a:buSzPts val="1800"/>
              <a:buChar char="•"/>
              <a:defRPr/>
            </a:lvl5pPr>
            <a:lvl6pPr indent="-342900" lvl="5" marL="2743200" algn="l">
              <a:spcBef>
                <a:spcPts val="450"/>
              </a:spcBef>
              <a:spcAft>
                <a:spcPts val="0"/>
              </a:spcAft>
              <a:buSzPts val="1800"/>
              <a:buChar char="•"/>
              <a:defRPr/>
            </a:lvl6pPr>
            <a:lvl7pPr indent="-342900" lvl="6" marL="3200400" algn="l">
              <a:spcBef>
                <a:spcPts val="450"/>
              </a:spcBef>
              <a:spcAft>
                <a:spcPts val="0"/>
              </a:spcAft>
              <a:buSzPts val="1800"/>
              <a:buChar char="•"/>
              <a:defRPr/>
            </a:lvl7pPr>
            <a:lvl8pPr indent="-342900" lvl="7" marL="3657600" algn="l">
              <a:spcBef>
                <a:spcPts val="450"/>
              </a:spcBef>
              <a:spcAft>
                <a:spcPts val="0"/>
              </a:spcAft>
              <a:buSzPts val="1800"/>
              <a:buChar char="•"/>
              <a:defRPr/>
            </a:lvl8pPr>
            <a:lvl9pPr indent="-342900" lvl="8" marL="4114800" algn="l">
              <a:spcBef>
                <a:spcPts val="450"/>
              </a:spcBef>
              <a:spcAft>
                <a:spcPts val="0"/>
              </a:spcAft>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rge Object">
  <p:cSld name="Large Object">
    <p:spTree>
      <p:nvGrpSpPr>
        <p:cNvPr id="1093" name="Shape 1093"/>
        <p:cNvGrpSpPr/>
        <p:nvPr/>
      </p:nvGrpSpPr>
      <p:grpSpPr>
        <a:xfrm>
          <a:off x="0" y="0"/>
          <a:ext cx="0" cy="0"/>
          <a:chOff x="0" y="0"/>
          <a:chExt cx="0" cy="0"/>
        </a:xfrm>
      </p:grpSpPr>
      <p:sp>
        <p:nvSpPr>
          <p:cNvPr id="1094" name="Google Shape;1094;p156"/>
          <p:cNvSpPr txBox="1"/>
          <p:nvPr>
            <p:ph idx="1" type="body"/>
          </p:nvPr>
        </p:nvSpPr>
        <p:spPr>
          <a:xfrm>
            <a:off x="434340" y="1231392"/>
            <a:ext cx="8275320" cy="509320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o"/>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450"/>
              </a:spcBef>
              <a:spcAft>
                <a:spcPts val="0"/>
              </a:spcAft>
              <a:buSzPts val="1800"/>
              <a:buChar char="•"/>
              <a:defRPr/>
            </a:lvl5pPr>
            <a:lvl6pPr indent="-342900" lvl="5" marL="2743200" algn="l">
              <a:spcBef>
                <a:spcPts val="450"/>
              </a:spcBef>
              <a:spcAft>
                <a:spcPts val="0"/>
              </a:spcAft>
              <a:buSzPts val="1800"/>
              <a:buChar char="•"/>
              <a:defRPr/>
            </a:lvl6pPr>
            <a:lvl7pPr indent="-342900" lvl="6" marL="3200400" algn="l">
              <a:spcBef>
                <a:spcPts val="450"/>
              </a:spcBef>
              <a:spcAft>
                <a:spcPts val="0"/>
              </a:spcAft>
              <a:buSzPts val="1800"/>
              <a:buChar char="•"/>
              <a:defRPr/>
            </a:lvl7pPr>
            <a:lvl8pPr indent="-342900" lvl="7" marL="3657600" algn="l">
              <a:spcBef>
                <a:spcPts val="450"/>
              </a:spcBef>
              <a:spcAft>
                <a:spcPts val="0"/>
              </a:spcAft>
              <a:buSzPts val="1800"/>
              <a:buChar char="•"/>
              <a:defRPr/>
            </a:lvl8pPr>
            <a:lvl9pPr indent="-342900" lvl="8" marL="4114800" algn="l">
              <a:spcBef>
                <a:spcPts val="450"/>
              </a:spcBef>
              <a:spcAft>
                <a:spcPts val="0"/>
              </a:spcAft>
              <a:buSzPts val="1800"/>
              <a:buChar char="•"/>
              <a:defRPr/>
            </a:lvl9pPr>
          </a:lstStyle>
          <a:p/>
        </p:txBody>
      </p:sp>
      <p:sp>
        <p:nvSpPr>
          <p:cNvPr id="1095" name="Google Shape;1095;p156"/>
          <p:cNvSpPr txBox="1"/>
          <p:nvPr>
            <p:ph type="title"/>
          </p:nvPr>
        </p:nvSpPr>
        <p:spPr>
          <a:xfrm>
            <a:off x="312718" y="228600"/>
            <a:ext cx="8518566" cy="838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6" name="Google Shape;1096;p156"/>
          <p:cNvSpPr txBox="1"/>
          <p:nvPr>
            <p:ph idx="2" type="body"/>
          </p:nvPr>
        </p:nvSpPr>
        <p:spPr>
          <a:xfrm>
            <a:off x="76200" y="6477000"/>
            <a:ext cx="6934200" cy="304800"/>
          </a:xfrm>
          <a:prstGeom prst="rect">
            <a:avLst/>
          </a:prstGeom>
          <a:noFill/>
          <a:ln>
            <a:noFill/>
          </a:ln>
        </p:spPr>
        <p:txBody>
          <a:bodyPr anchorCtr="0" anchor="b" bIns="0" lIns="0" spcFirstLastPara="1" rIns="0" wrap="square" tIns="0">
            <a:noAutofit/>
          </a:bodyPr>
          <a:lstStyle>
            <a:lvl1pPr indent="-228600" lvl="0" marL="457200" algn="l">
              <a:spcBef>
                <a:spcPts val="160"/>
              </a:spcBef>
              <a:spcAft>
                <a:spcPts val="0"/>
              </a:spcAft>
              <a:buSzPts val="800"/>
              <a:buFont typeface="Calibri"/>
              <a:buNone/>
              <a:defRPr sz="800">
                <a:solidFill>
                  <a:srgbClr val="7F7F7F"/>
                </a:solidFill>
              </a:defRPr>
            </a:lvl1pPr>
            <a:lvl2pPr indent="-342900" lvl="1" marL="914400" algn="l">
              <a:spcBef>
                <a:spcPts val="360"/>
              </a:spcBef>
              <a:spcAft>
                <a:spcPts val="0"/>
              </a:spcAft>
              <a:buSzPts val="1800"/>
              <a:buChar char="o"/>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450"/>
              </a:spcBef>
              <a:spcAft>
                <a:spcPts val="0"/>
              </a:spcAft>
              <a:buSzPts val="1800"/>
              <a:buChar char="•"/>
              <a:defRPr/>
            </a:lvl5pPr>
            <a:lvl6pPr indent="-342900" lvl="5" marL="2743200" algn="l">
              <a:spcBef>
                <a:spcPts val="450"/>
              </a:spcBef>
              <a:spcAft>
                <a:spcPts val="0"/>
              </a:spcAft>
              <a:buSzPts val="1800"/>
              <a:buChar char="•"/>
              <a:defRPr/>
            </a:lvl6pPr>
            <a:lvl7pPr indent="-342900" lvl="6" marL="3200400" algn="l">
              <a:spcBef>
                <a:spcPts val="450"/>
              </a:spcBef>
              <a:spcAft>
                <a:spcPts val="0"/>
              </a:spcAft>
              <a:buSzPts val="1800"/>
              <a:buChar char="•"/>
              <a:defRPr/>
            </a:lvl7pPr>
            <a:lvl8pPr indent="-342900" lvl="7" marL="3657600" algn="l">
              <a:spcBef>
                <a:spcPts val="450"/>
              </a:spcBef>
              <a:spcAft>
                <a:spcPts val="0"/>
              </a:spcAft>
              <a:buSzPts val="1800"/>
              <a:buChar char="•"/>
              <a:defRPr/>
            </a:lvl8pPr>
            <a:lvl9pPr indent="-342900" lvl="8" marL="4114800" algn="l">
              <a:spcBef>
                <a:spcPts val="450"/>
              </a:spcBef>
              <a:spcAft>
                <a:spcPts val="0"/>
              </a:spcAft>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0" name="Shape 110"/>
        <p:cNvGrpSpPr/>
        <p:nvPr/>
      </p:nvGrpSpPr>
      <p:grpSpPr>
        <a:xfrm>
          <a:off x="0" y="0"/>
          <a:ext cx="0" cy="0"/>
          <a:chOff x="0" y="0"/>
          <a:chExt cx="0" cy="0"/>
        </a:xfrm>
      </p:grpSpPr>
      <p:sp>
        <p:nvSpPr>
          <p:cNvPr id="111" name="Google Shape;111;p16"/>
          <p:cNvSpPr txBox="1"/>
          <p:nvPr>
            <p:ph type="title"/>
          </p:nvPr>
        </p:nvSpPr>
        <p:spPr>
          <a:xfrm>
            <a:off x="304800" y="274637"/>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12" name="Google Shape;112;p1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115"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Allerta"/>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120"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b="0" l="0" r="0" t="0"/>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25" name="Shape 125"/>
        <p:cNvGrpSpPr/>
        <p:nvPr/>
      </p:nvGrpSpPr>
      <p:grpSpPr>
        <a:xfrm>
          <a:off x="0" y="0"/>
          <a:ext cx="0" cy="0"/>
          <a:chOff x="0" y="0"/>
          <a:chExt cx="0" cy="0"/>
        </a:xfrm>
      </p:grpSpPr>
      <p:sp>
        <p:nvSpPr>
          <p:cNvPr id="126" name="Google Shape;126;p19"/>
          <p:cNvSpPr txBox="1"/>
          <p:nvPr>
            <p:ph type="title"/>
          </p:nvPr>
        </p:nvSpPr>
        <p:spPr>
          <a:xfrm>
            <a:off x="304800" y="279396"/>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27" name="Google Shape;127;p19"/>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19"/>
          <p:cNvSpPr txBox="1"/>
          <p:nvPr>
            <p:ph idx="2" type="body"/>
          </p:nvPr>
        </p:nvSpPr>
        <p:spPr>
          <a:xfrm>
            <a:off x="4496019"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 name="Google Shape;129;p1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132" name="Shape 132"/>
        <p:cNvGrpSpPr/>
        <p:nvPr/>
      </p:nvGrpSpPr>
      <p:grpSpPr>
        <a:xfrm>
          <a:off x="0" y="0"/>
          <a:ext cx="0" cy="0"/>
          <a:chOff x="0" y="0"/>
          <a:chExt cx="0" cy="0"/>
        </a:xfrm>
      </p:grpSpPr>
      <p:sp>
        <p:nvSpPr>
          <p:cNvPr id="133" name="Google Shape;133;p20"/>
          <p:cNvSpPr/>
          <p:nvPr>
            <p:ph idx="2" type="pic"/>
          </p:nvPr>
        </p:nvSpPr>
        <p:spPr>
          <a:xfrm>
            <a:off x="4673600" y="1600200"/>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34" name="Google Shape;134;p20"/>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35" name="Google Shape;135;p20"/>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 name="Google Shape;136;p20"/>
          <p:cNvSpPr txBox="1"/>
          <p:nvPr>
            <p:ph idx="3" type="body"/>
          </p:nvPr>
        </p:nvSpPr>
        <p:spPr>
          <a:xfrm>
            <a:off x="4673600" y="5646676"/>
            <a:ext cx="40131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7" name="Google Shape;137;p20"/>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18"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0" name="Google Shape;20;p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1" name="Google Shape;21;p3"/>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 name="Google Shape;22;p3"/>
          <p:cNvSpPr/>
          <p:nvPr/>
        </p:nvSpPr>
        <p:spPr>
          <a:xfrm>
            <a:off x="0" y="6330471"/>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139" name="Shape 139"/>
        <p:cNvGrpSpPr/>
        <p:nvPr/>
      </p:nvGrpSpPr>
      <p:grpSpPr>
        <a:xfrm>
          <a:off x="0" y="0"/>
          <a:ext cx="0" cy="0"/>
          <a:chOff x="0" y="0"/>
          <a:chExt cx="0" cy="0"/>
        </a:xfrm>
      </p:grpSpPr>
      <p:sp>
        <p:nvSpPr>
          <p:cNvPr id="140" name="Google Shape;140;p21"/>
          <p:cNvSpPr/>
          <p:nvPr>
            <p:ph idx="2" type="pic"/>
          </p:nvPr>
        </p:nvSpPr>
        <p:spPr>
          <a:xfrm>
            <a:off x="4673600" y="3892046"/>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1" name="Google Shape;141;p21"/>
          <p:cNvSpPr/>
          <p:nvPr>
            <p:ph idx="3" type="pic"/>
          </p:nvPr>
        </p:nvSpPr>
        <p:spPr>
          <a:xfrm>
            <a:off x="4673600" y="1600200"/>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2" name="Google Shape;142;p21"/>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43" name="Google Shape;143;p21"/>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 name="Google Shape;144;p21"/>
          <p:cNvSpPr txBox="1"/>
          <p:nvPr>
            <p:ph idx="4" type="body"/>
          </p:nvPr>
        </p:nvSpPr>
        <p:spPr>
          <a:xfrm>
            <a:off x="4673600" y="5646676"/>
            <a:ext cx="40578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5" name="Google Shape;145;p21"/>
          <p:cNvSpPr txBox="1"/>
          <p:nvPr>
            <p:ph idx="5" type="body"/>
          </p:nvPr>
        </p:nvSpPr>
        <p:spPr>
          <a:xfrm>
            <a:off x="4673600" y="3354830"/>
            <a:ext cx="40131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6" name="Google Shape;146;p21"/>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148" name="Shape 148"/>
        <p:cNvGrpSpPr/>
        <p:nvPr/>
      </p:nvGrpSpPr>
      <p:grpSpPr>
        <a:xfrm>
          <a:off x="0" y="0"/>
          <a:ext cx="0" cy="0"/>
          <a:chOff x="0" y="0"/>
          <a:chExt cx="0" cy="0"/>
        </a:xfrm>
      </p:grpSpPr>
      <p:sp>
        <p:nvSpPr>
          <p:cNvPr id="149" name="Google Shape;149;p22"/>
          <p:cNvSpPr/>
          <p:nvPr>
            <p:ph idx="2" type="pic"/>
          </p:nvPr>
        </p:nvSpPr>
        <p:spPr>
          <a:xfrm>
            <a:off x="4683119"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0" name="Google Shape;150;p22"/>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51" name="Google Shape;151;p22"/>
          <p:cNvSpPr txBox="1"/>
          <p:nvPr>
            <p:ph idx="1" type="body"/>
          </p:nvPr>
        </p:nvSpPr>
        <p:spPr>
          <a:xfrm>
            <a:off x="4683119" y="5646676"/>
            <a:ext cx="40038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2" name="Google Shape;152;p22"/>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3" name="Google Shape;153;p22"/>
          <p:cNvSpPr txBox="1"/>
          <p:nvPr>
            <p:ph idx="4" type="body"/>
          </p:nvPr>
        </p:nvSpPr>
        <p:spPr>
          <a:xfrm>
            <a:off x="304800" y="5646676"/>
            <a:ext cx="42258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4" name="Google Shape;154;p2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156" name="Shape 156"/>
        <p:cNvGrpSpPr/>
        <p:nvPr/>
      </p:nvGrpSpPr>
      <p:grpSpPr>
        <a:xfrm>
          <a:off x="0" y="0"/>
          <a:ext cx="0" cy="0"/>
          <a:chOff x="0" y="0"/>
          <a:chExt cx="0" cy="0"/>
        </a:xfrm>
      </p:grpSpPr>
      <p:sp>
        <p:nvSpPr>
          <p:cNvPr id="157" name="Google Shape;157;p23"/>
          <p:cNvSpPr/>
          <p:nvPr>
            <p:ph idx="2" type="pic"/>
          </p:nvPr>
        </p:nvSpPr>
        <p:spPr>
          <a:xfrm>
            <a:off x="4530721"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8" name="Google Shape;158;p23"/>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9" name="Google Shape;159;p23"/>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60" name="Google Shape;160;p23"/>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61" name="Google Shape;161;p23"/>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62" name="Google Shape;162;p23"/>
          <p:cNvSpPr txBox="1"/>
          <p:nvPr>
            <p:ph idx="1" type="body"/>
          </p:nvPr>
        </p:nvSpPr>
        <p:spPr>
          <a:xfrm>
            <a:off x="4533898" y="5646676"/>
            <a:ext cx="41529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3" name="Google Shape;163;p23"/>
          <p:cNvSpPr txBox="1"/>
          <p:nvPr>
            <p:ph idx="6" type="body"/>
          </p:nvPr>
        </p:nvSpPr>
        <p:spPr>
          <a:xfrm>
            <a:off x="304800" y="5646676"/>
            <a:ext cx="41592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4" name="Google Shape;164;p23"/>
          <p:cNvSpPr txBox="1"/>
          <p:nvPr>
            <p:ph idx="7" type="body"/>
          </p:nvPr>
        </p:nvSpPr>
        <p:spPr>
          <a:xfrm>
            <a:off x="4530721" y="3354830"/>
            <a:ext cx="41562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5" name="Google Shape;165;p23"/>
          <p:cNvSpPr txBox="1"/>
          <p:nvPr>
            <p:ph idx="8" type="body"/>
          </p:nvPr>
        </p:nvSpPr>
        <p:spPr>
          <a:xfrm>
            <a:off x="304801" y="3354830"/>
            <a:ext cx="41592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6" name="Google Shape;166;p2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17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73" name="Google Shape;173;p25"/>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74" name="Google Shape;174;p25"/>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5" name="Google Shape;175;p25"/>
          <p:cNvSpPr/>
          <p:nvPr/>
        </p:nvSpPr>
        <p:spPr>
          <a:xfrm>
            <a:off x="1" y="6330472"/>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178"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4" name="Google Shape;184;p26"/>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185" name="Google Shape;185;p26"/>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186"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2" name="Google Shape;192;p27"/>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193" name="Google Shape;193;p27"/>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 Header 2">
    <p:spTree>
      <p:nvGrpSpPr>
        <p:cNvPr id="194"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00" name="Google Shape;200;p28"/>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201" name="Google Shape;201;p28"/>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202" name="Shape 202"/>
        <p:cNvGrpSpPr/>
        <p:nvPr/>
      </p:nvGrpSpPr>
      <p:grpSpPr>
        <a:xfrm>
          <a:off x="0" y="0"/>
          <a:ext cx="0" cy="0"/>
          <a:chOff x="0" y="0"/>
          <a:chExt cx="0" cy="0"/>
        </a:xfrm>
      </p:grpSpPr>
      <p:sp>
        <p:nvSpPr>
          <p:cNvPr id="203" name="Google Shape;203;p29"/>
          <p:cNvSpPr txBox="1"/>
          <p:nvPr>
            <p:ph type="ctrTitle"/>
          </p:nvPr>
        </p:nvSpPr>
        <p:spPr>
          <a:xfrm>
            <a:off x="219320"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04" name="Google Shape;204;p29"/>
          <p:cNvSpPr txBox="1"/>
          <p:nvPr>
            <p:ph idx="1" type="subTitle"/>
          </p:nvPr>
        </p:nvSpPr>
        <p:spPr>
          <a:xfrm>
            <a:off x="219321"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05" name="Google Shape;205;p29"/>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b="0" l="0" r="0" t="0"/>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08" name="Shape 208"/>
        <p:cNvGrpSpPr/>
        <p:nvPr/>
      </p:nvGrpSpPr>
      <p:grpSpPr>
        <a:xfrm>
          <a:off x="0" y="0"/>
          <a:ext cx="0" cy="0"/>
          <a:chOff x="0" y="0"/>
          <a:chExt cx="0" cy="0"/>
        </a:xfrm>
      </p:grpSpPr>
      <p:sp>
        <p:nvSpPr>
          <p:cNvPr id="209" name="Google Shape;209;p30"/>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10" name="Google Shape;210;p30"/>
          <p:cNvSpPr txBox="1"/>
          <p:nvPr>
            <p:ph idx="1" type="body"/>
          </p:nvPr>
        </p:nvSpPr>
        <p:spPr>
          <a:xfrm>
            <a:off x="304800" y="1417638"/>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11" name="Google Shape;211;p30"/>
          <p:cNvSpPr txBox="1"/>
          <p:nvPr>
            <p:ph idx="2" type="body"/>
          </p:nvPr>
        </p:nvSpPr>
        <p:spPr>
          <a:xfrm>
            <a:off x="304800" y="2015411"/>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12" name="Google Shape;212;p30"/>
          <p:cNvSpPr txBox="1"/>
          <p:nvPr>
            <p:ph idx="3" type="body"/>
          </p:nvPr>
        </p:nvSpPr>
        <p:spPr>
          <a:xfrm>
            <a:off x="4645025" y="1417638"/>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13" name="Google Shape;213;p30"/>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14" name="Google Shape;214;p3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217" name="Shape 217"/>
        <p:cNvGrpSpPr/>
        <p:nvPr/>
      </p:nvGrpSpPr>
      <p:grpSpPr>
        <a:xfrm>
          <a:off x="0" y="0"/>
          <a:ext cx="0" cy="0"/>
          <a:chOff x="0" y="0"/>
          <a:chExt cx="0" cy="0"/>
        </a:xfrm>
      </p:grpSpPr>
      <p:sp>
        <p:nvSpPr>
          <p:cNvPr id="218" name="Google Shape;218;p31"/>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19" name="Google Shape;219;p31"/>
          <p:cNvSpPr txBox="1"/>
          <p:nvPr>
            <p:ph idx="1" type="subTitle"/>
          </p:nvPr>
        </p:nvSpPr>
        <p:spPr>
          <a:xfrm>
            <a:off x="3339152"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20" name="Google Shape;220;p31"/>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21" name="Google Shape;221;p31"/>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215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22" name="Google Shape;222;p31"/>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25"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1" name="Google Shape;31;p4"/>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2" name="Google Shape;32;p4"/>
          <p:cNvPicPr preferRelativeResize="0"/>
          <p:nvPr/>
        </p:nvPicPr>
        <p:blipFill rotWithShape="1">
          <a:blip r:embed="rId2">
            <a:alphaModFix/>
          </a:blip>
          <a:srcRect b="0" l="0" r="0" t="0"/>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223" name="Shape 223"/>
        <p:cNvGrpSpPr/>
        <p:nvPr/>
      </p:nvGrpSpPr>
      <p:grpSpPr>
        <a:xfrm>
          <a:off x="0" y="0"/>
          <a:ext cx="0" cy="0"/>
          <a:chOff x="0" y="0"/>
          <a:chExt cx="0" cy="0"/>
        </a:xfrm>
      </p:grpSpPr>
      <p:sp>
        <p:nvSpPr>
          <p:cNvPr id="224" name="Google Shape;224;p32"/>
          <p:cNvSpPr txBox="1"/>
          <p:nvPr>
            <p:ph type="ctrTitle"/>
          </p:nvPr>
        </p:nvSpPr>
        <p:spPr>
          <a:xfrm>
            <a:off x="219320"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25" name="Google Shape;225;p32"/>
          <p:cNvSpPr txBox="1"/>
          <p:nvPr>
            <p:ph idx="1" type="subTitle"/>
          </p:nvPr>
        </p:nvSpPr>
        <p:spPr>
          <a:xfrm>
            <a:off x="219317"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26" name="Google Shape;226;p32"/>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27" name="Google Shape;227;p32"/>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2667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28" name="Google Shape;228;p32"/>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229" name="Shape 229"/>
        <p:cNvGrpSpPr/>
        <p:nvPr/>
      </p:nvGrpSpPr>
      <p:grpSpPr>
        <a:xfrm>
          <a:off x="0" y="0"/>
          <a:ext cx="0" cy="0"/>
          <a:chOff x="0" y="0"/>
          <a:chExt cx="0" cy="0"/>
        </a:xfrm>
      </p:grpSpPr>
      <p:sp>
        <p:nvSpPr>
          <p:cNvPr id="230" name="Google Shape;230;p33"/>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31" name="Google Shape;231;p3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age">
  <p:cSld name="Chart Page">
    <p:spTree>
      <p:nvGrpSpPr>
        <p:cNvPr id="234" name="Shape 234"/>
        <p:cNvGrpSpPr/>
        <p:nvPr/>
      </p:nvGrpSpPr>
      <p:grpSpPr>
        <a:xfrm>
          <a:off x="0" y="0"/>
          <a:ext cx="0" cy="0"/>
          <a:chOff x="0" y="0"/>
          <a:chExt cx="0" cy="0"/>
        </a:xfrm>
      </p:grpSpPr>
      <p:sp>
        <p:nvSpPr>
          <p:cNvPr id="235" name="Google Shape;235;p34"/>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6" name="Google Shape;236;p34"/>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37" name="Google Shape;237;p3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240" name="Shape 240"/>
        <p:cNvGrpSpPr/>
        <p:nvPr/>
      </p:nvGrpSpPr>
      <p:grpSpPr>
        <a:xfrm>
          <a:off x="0" y="0"/>
          <a:ext cx="0" cy="0"/>
          <a:chOff x="0" y="0"/>
          <a:chExt cx="0" cy="0"/>
        </a:xfrm>
      </p:grpSpPr>
      <p:sp>
        <p:nvSpPr>
          <p:cNvPr id="241" name="Google Shape;241;p35"/>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2" name="Google Shape;242;p35"/>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43" name="Google Shape;243;p3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age">
  <p:cSld name="Contents Page">
    <p:spTree>
      <p:nvGrpSpPr>
        <p:cNvPr id="246"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
        <p:nvSpPr>
          <p:cNvPr id="249" name="Google Shape;249;p36"/>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50" name="Google Shape;250;p36"/>
          <p:cNvSpPr txBox="1"/>
          <p:nvPr>
            <p:ph idx="1" type="body"/>
          </p:nvPr>
        </p:nvSpPr>
        <p:spPr>
          <a:xfrm>
            <a:off x="4624613"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1" name="Google Shape;251;p36"/>
          <p:cNvSpPr txBox="1"/>
          <p:nvPr>
            <p:ph idx="2" type="body"/>
          </p:nvPr>
        </p:nvSpPr>
        <p:spPr>
          <a:xfrm>
            <a:off x="7209515"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2" name="Google Shape;252;p36"/>
          <p:cNvSpPr txBox="1"/>
          <p:nvPr>
            <p:ph idx="3" type="body"/>
          </p:nvPr>
        </p:nvSpPr>
        <p:spPr>
          <a:xfrm>
            <a:off x="4624613" y="240062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3" name="Google Shape;253;p36"/>
          <p:cNvSpPr txBox="1"/>
          <p:nvPr>
            <p:ph idx="4" type="body"/>
          </p:nvPr>
        </p:nvSpPr>
        <p:spPr>
          <a:xfrm>
            <a:off x="7209515" y="240062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4" name="Google Shape;254;p36"/>
          <p:cNvSpPr txBox="1"/>
          <p:nvPr>
            <p:ph idx="5" type="body"/>
          </p:nvPr>
        </p:nvSpPr>
        <p:spPr>
          <a:xfrm>
            <a:off x="4624613" y="295501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5" name="Google Shape;255;p36"/>
          <p:cNvSpPr txBox="1"/>
          <p:nvPr>
            <p:ph idx="6" type="body"/>
          </p:nvPr>
        </p:nvSpPr>
        <p:spPr>
          <a:xfrm>
            <a:off x="7209515" y="295501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6" name="Google Shape;256;p36"/>
          <p:cNvSpPr txBox="1"/>
          <p:nvPr>
            <p:ph idx="7" type="body"/>
          </p:nvPr>
        </p:nvSpPr>
        <p:spPr>
          <a:xfrm>
            <a:off x="4624613" y="350940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7" name="Google Shape;257;p36"/>
          <p:cNvSpPr txBox="1"/>
          <p:nvPr>
            <p:ph idx="8" type="body"/>
          </p:nvPr>
        </p:nvSpPr>
        <p:spPr>
          <a:xfrm>
            <a:off x="7209515" y="350940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8" name="Google Shape;258;p36"/>
          <p:cNvSpPr txBox="1"/>
          <p:nvPr>
            <p:ph idx="9" type="body"/>
          </p:nvPr>
        </p:nvSpPr>
        <p:spPr>
          <a:xfrm>
            <a:off x="4624613"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9" name="Google Shape;259;p36"/>
          <p:cNvSpPr txBox="1"/>
          <p:nvPr>
            <p:ph idx="13" type="body"/>
          </p:nvPr>
        </p:nvSpPr>
        <p:spPr>
          <a:xfrm>
            <a:off x="7209515"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0" name="Google Shape;260;p36"/>
          <p:cNvSpPr txBox="1"/>
          <p:nvPr>
            <p:ph idx="14" type="body"/>
          </p:nvPr>
        </p:nvSpPr>
        <p:spPr>
          <a:xfrm>
            <a:off x="4624613" y="461818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1" name="Google Shape;261;p36"/>
          <p:cNvSpPr txBox="1"/>
          <p:nvPr>
            <p:ph idx="15" type="body"/>
          </p:nvPr>
        </p:nvSpPr>
        <p:spPr>
          <a:xfrm>
            <a:off x="7209515" y="461818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62" name="Google Shape;262;p36"/>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263" name="Shape 263"/>
        <p:cNvGrpSpPr/>
        <p:nvPr/>
      </p:nvGrpSpPr>
      <p:grpSpPr>
        <a:xfrm>
          <a:off x="0" y="0"/>
          <a:ext cx="0" cy="0"/>
          <a:chOff x="0" y="0"/>
          <a:chExt cx="0" cy="0"/>
        </a:xfrm>
      </p:grpSpPr>
      <p:sp>
        <p:nvSpPr>
          <p:cNvPr id="264" name="Google Shape;264;p37"/>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5" name="Shape 265"/>
        <p:cNvGrpSpPr/>
        <p:nvPr/>
      </p:nvGrpSpPr>
      <p:grpSpPr>
        <a:xfrm>
          <a:off x="0" y="0"/>
          <a:ext cx="0" cy="0"/>
          <a:chOff x="0" y="0"/>
          <a:chExt cx="0" cy="0"/>
        </a:xfrm>
      </p:grpSpPr>
      <p:sp>
        <p:nvSpPr>
          <p:cNvPr id="266" name="Google Shape;266;p38"/>
          <p:cNvSpPr txBox="1"/>
          <p:nvPr>
            <p:ph type="title"/>
          </p:nvPr>
        </p:nvSpPr>
        <p:spPr>
          <a:xfrm>
            <a:off x="304800" y="274638"/>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67" name="Google Shape;267;p38"/>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270"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274"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Lucida Sans"/>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279"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b="0" l="0" r="0" t="0"/>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33"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9" name="Google Shape;39;p5"/>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40" name="Google Shape;40;p5"/>
          <p:cNvPicPr preferRelativeResize="0"/>
          <p:nvPr/>
        </p:nvPicPr>
        <p:blipFill rotWithShape="1">
          <a:blip r:embed="rId2">
            <a:alphaModFix/>
          </a:blip>
          <a:srcRect b="0" l="0" r="0" t="0"/>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84" name="Shape 284"/>
        <p:cNvGrpSpPr/>
        <p:nvPr/>
      </p:nvGrpSpPr>
      <p:grpSpPr>
        <a:xfrm>
          <a:off x="0" y="0"/>
          <a:ext cx="0" cy="0"/>
          <a:chOff x="0" y="0"/>
          <a:chExt cx="0" cy="0"/>
        </a:xfrm>
      </p:grpSpPr>
      <p:sp>
        <p:nvSpPr>
          <p:cNvPr id="285" name="Google Shape;285;p42"/>
          <p:cNvSpPr txBox="1"/>
          <p:nvPr>
            <p:ph type="title"/>
          </p:nvPr>
        </p:nvSpPr>
        <p:spPr>
          <a:xfrm>
            <a:off x="304800" y="279399"/>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86" name="Google Shape;286;p42"/>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7" name="Google Shape;287;p42"/>
          <p:cNvSpPr txBox="1"/>
          <p:nvPr>
            <p:ph idx="2" type="body"/>
          </p:nvPr>
        </p:nvSpPr>
        <p:spPr>
          <a:xfrm>
            <a:off x="4496020"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8" name="Google Shape;288;p42"/>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291" name="Shape 291"/>
        <p:cNvGrpSpPr/>
        <p:nvPr/>
      </p:nvGrpSpPr>
      <p:grpSpPr>
        <a:xfrm>
          <a:off x="0" y="0"/>
          <a:ext cx="0" cy="0"/>
          <a:chOff x="0" y="0"/>
          <a:chExt cx="0" cy="0"/>
        </a:xfrm>
      </p:grpSpPr>
      <p:sp>
        <p:nvSpPr>
          <p:cNvPr id="292" name="Google Shape;292;p43"/>
          <p:cNvSpPr/>
          <p:nvPr>
            <p:ph idx="2" type="pic"/>
          </p:nvPr>
        </p:nvSpPr>
        <p:spPr>
          <a:xfrm>
            <a:off x="4673600" y="1600201"/>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93" name="Google Shape;293;p43"/>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94" name="Google Shape;294;p43"/>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5" name="Google Shape;295;p43"/>
          <p:cNvSpPr txBox="1"/>
          <p:nvPr>
            <p:ph idx="3" type="body"/>
          </p:nvPr>
        </p:nvSpPr>
        <p:spPr>
          <a:xfrm>
            <a:off x="4673600" y="5646677"/>
            <a:ext cx="40131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6" name="Google Shape;296;p4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298" name="Shape 298"/>
        <p:cNvGrpSpPr/>
        <p:nvPr/>
      </p:nvGrpSpPr>
      <p:grpSpPr>
        <a:xfrm>
          <a:off x="0" y="0"/>
          <a:ext cx="0" cy="0"/>
          <a:chOff x="0" y="0"/>
          <a:chExt cx="0" cy="0"/>
        </a:xfrm>
      </p:grpSpPr>
      <p:sp>
        <p:nvSpPr>
          <p:cNvPr id="299" name="Google Shape;299;p44"/>
          <p:cNvSpPr/>
          <p:nvPr>
            <p:ph idx="2" type="pic"/>
          </p:nvPr>
        </p:nvSpPr>
        <p:spPr>
          <a:xfrm>
            <a:off x="4673600" y="3892047"/>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00" name="Google Shape;300;p44"/>
          <p:cNvSpPr/>
          <p:nvPr>
            <p:ph idx="3" type="pic"/>
          </p:nvPr>
        </p:nvSpPr>
        <p:spPr>
          <a:xfrm>
            <a:off x="4673600" y="1600201"/>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01" name="Google Shape;301;p44"/>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02" name="Google Shape;302;p44"/>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3" name="Google Shape;303;p44"/>
          <p:cNvSpPr txBox="1"/>
          <p:nvPr>
            <p:ph idx="4" type="body"/>
          </p:nvPr>
        </p:nvSpPr>
        <p:spPr>
          <a:xfrm>
            <a:off x="4673600" y="5646677"/>
            <a:ext cx="40578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4" name="Google Shape;304;p44"/>
          <p:cNvSpPr txBox="1"/>
          <p:nvPr>
            <p:ph idx="5" type="body"/>
          </p:nvPr>
        </p:nvSpPr>
        <p:spPr>
          <a:xfrm>
            <a:off x="4673600" y="3354831"/>
            <a:ext cx="40131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5" name="Google Shape;305;p4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307" name="Shape 307"/>
        <p:cNvGrpSpPr/>
        <p:nvPr/>
      </p:nvGrpSpPr>
      <p:grpSpPr>
        <a:xfrm>
          <a:off x="0" y="0"/>
          <a:ext cx="0" cy="0"/>
          <a:chOff x="0" y="0"/>
          <a:chExt cx="0" cy="0"/>
        </a:xfrm>
      </p:grpSpPr>
      <p:sp>
        <p:nvSpPr>
          <p:cNvPr id="308" name="Google Shape;308;p45"/>
          <p:cNvSpPr/>
          <p:nvPr>
            <p:ph idx="2" type="pic"/>
          </p:nvPr>
        </p:nvSpPr>
        <p:spPr>
          <a:xfrm>
            <a:off x="4683120"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09" name="Google Shape;309;p45"/>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10" name="Google Shape;310;p45"/>
          <p:cNvSpPr txBox="1"/>
          <p:nvPr>
            <p:ph idx="1" type="body"/>
          </p:nvPr>
        </p:nvSpPr>
        <p:spPr>
          <a:xfrm>
            <a:off x="4683120" y="5646677"/>
            <a:ext cx="40038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1" name="Google Shape;311;p45"/>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2" name="Google Shape;312;p45"/>
          <p:cNvSpPr txBox="1"/>
          <p:nvPr>
            <p:ph idx="4" type="body"/>
          </p:nvPr>
        </p:nvSpPr>
        <p:spPr>
          <a:xfrm>
            <a:off x="304800" y="5646677"/>
            <a:ext cx="42258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3" name="Google Shape;313;p4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315" name="Shape 315"/>
        <p:cNvGrpSpPr/>
        <p:nvPr/>
      </p:nvGrpSpPr>
      <p:grpSpPr>
        <a:xfrm>
          <a:off x="0" y="0"/>
          <a:ext cx="0" cy="0"/>
          <a:chOff x="0" y="0"/>
          <a:chExt cx="0" cy="0"/>
        </a:xfrm>
      </p:grpSpPr>
      <p:sp>
        <p:nvSpPr>
          <p:cNvPr id="316" name="Google Shape;316;p46"/>
          <p:cNvSpPr/>
          <p:nvPr>
            <p:ph idx="2" type="pic"/>
          </p:nvPr>
        </p:nvSpPr>
        <p:spPr>
          <a:xfrm>
            <a:off x="4530722"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7" name="Google Shape;317;p46"/>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8" name="Google Shape;318;p46"/>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9" name="Google Shape;319;p46"/>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20" name="Google Shape;320;p46"/>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21" name="Google Shape;321;p46"/>
          <p:cNvSpPr txBox="1"/>
          <p:nvPr>
            <p:ph idx="1" type="body"/>
          </p:nvPr>
        </p:nvSpPr>
        <p:spPr>
          <a:xfrm>
            <a:off x="4533898" y="5646677"/>
            <a:ext cx="41529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2" name="Google Shape;322;p46"/>
          <p:cNvSpPr txBox="1"/>
          <p:nvPr>
            <p:ph idx="6" type="body"/>
          </p:nvPr>
        </p:nvSpPr>
        <p:spPr>
          <a:xfrm>
            <a:off x="304800" y="5646677"/>
            <a:ext cx="41592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3" name="Google Shape;323;p46"/>
          <p:cNvSpPr txBox="1"/>
          <p:nvPr>
            <p:ph idx="7" type="body"/>
          </p:nvPr>
        </p:nvSpPr>
        <p:spPr>
          <a:xfrm>
            <a:off x="4530722" y="3354831"/>
            <a:ext cx="41562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4" name="Google Shape;324;p46"/>
          <p:cNvSpPr txBox="1"/>
          <p:nvPr>
            <p:ph idx="8" type="body"/>
          </p:nvPr>
        </p:nvSpPr>
        <p:spPr>
          <a:xfrm>
            <a:off x="304801" y="3354831"/>
            <a:ext cx="41592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5" name="Google Shape;325;p4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solidFill>
          <a:schemeClr val="lt1"/>
        </a:solidFill>
      </p:bgPr>
    </p:bg>
    <p:spTree>
      <p:nvGrpSpPr>
        <p:cNvPr id="327"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4" name="Google Shape;334;p47"/>
          <p:cNvSpPr txBox="1"/>
          <p:nvPr>
            <p:ph idx="1" type="body"/>
          </p:nvPr>
        </p:nvSpPr>
        <p:spPr>
          <a:xfrm>
            <a:off x="1368426" y="2743200"/>
            <a:ext cx="6480300" cy="1673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20"/>
              </a:spcBef>
              <a:spcAft>
                <a:spcPts val="0"/>
              </a:spcAft>
              <a:buClr>
                <a:schemeClr val="accent1"/>
              </a:buClr>
              <a:buSzPts val="1600"/>
              <a:buFont typeface="Noto Sans Symbols"/>
              <a:buNone/>
              <a:defRPr b="1" i="0" sz="1600" u="none" cap="none" strike="noStrike">
                <a:solidFill>
                  <a:schemeClr val="dk2"/>
                </a:solidFill>
                <a:latin typeface="Lucida Sans"/>
                <a:ea typeface="Lucida Sans"/>
                <a:cs typeface="Lucida Sans"/>
                <a:sym typeface="Lucida Sans"/>
              </a:defRPr>
            </a:lvl1pPr>
            <a:lvl2pPr indent="-228600" lvl="1" marL="914400" marR="0" rtl="0" algn="l">
              <a:lnSpc>
                <a:spcPct val="100000"/>
              </a:lnSpc>
              <a:spcBef>
                <a:spcPts val="360"/>
              </a:spcBef>
              <a:spcAft>
                <a:spcPts val="0"/>
              </a:spcAft>
              <a:buClr>
                <a:schemeClr val="accent2"/>
              </a:buClr>
              <a:buSzPts val="1800"/>
              <a:buFont typeface="Noto Sans Symbols"/>
              <a:buNone/>
              <a:defRPr b="0" i="0" sz="1800" u="none" cap="none" strike="noStrike">
                <a:solidFill>
                  <a:srgbClr val="888888"/>
                </a:solidFill>
                <a:latin typeface="Georgia"/>
                <a:ea typeface="Georgia"/>
                <a:cs typeface="Georgia"/>
                <a:sym typeface="Georgia"/>
              </a:defRPr>
            </a:lvl2pPr>
            <a:lvl3pPr indent="-228600" lvl="2" marL="1371600" marR="0" rtl="0" algn="l">
              <a:lnSpc>
                <a:spcPct val="100000"/>
              </a:lnSpc>
              <a:spcBef>
                <a:spcPts val="320"/>
              </a:spcBef>
              <a:spcAft>
                <a:spcPts val="0"/>
              </a:spcAft>
              <a:buClr>
                <a:schemeClr val="accent3"/>
              </a:buClr>
              <a:buSzPts val="1600"/>
              <a:buFont typeface="Noto Sans Symbols"/>
              <a:buNone/>
              <a:defRPr b="0" i="0" sz="1600" u="none" cap="none" strike="noStrike">
                <a:solidFill>
                  <a:srgbClr val="888888"/>
                </a:solidFill>
                <a:latin typeface="Georgia"/>
                <a:ea typeface="Georgia"/>
                <a:cs typeface="Georgia"/>
                <a:sym typeface="Georgia"/>
              </a:defRPr>
            </a:lvl3pPr>
            <a:lvl4pPr indent="-228600" lvl="3" marL="1828800" marR="0" rtl="0" algn="l">
              <a:lnSpc>
                <a:spcPct val="100000"/>
              </a:lnSpc>
              <a:spcBef>
                <a:spcPts val="280"/>
              </a:spcBef>
              <a:spcAft>
                <a:spcPts val="0"/>
              </a:spcAft>
              <a:buClr>
                <a:schemeClr val="accent4"/>
              </a:buClr>
              <a:buSzPts val="1400"/>
              <a:buFont typeface="Noto Sans Symbols"/>
              <a:buNone/>
              <a:defRPr b="0" i="0" sz="1400" u="none" cap="none" strike="noStrike">
                <a:solidFill>
                  <a:srgbClr val="888888"/>
                </a:solidFill>
                <a:latin typeface="Georgia"/>
                <a:ea typeface="Georgia"/>
                <a:cs typeface="Georgia"/>
                <a:sym typeface="Georgia"/>
              </a:defRPr>
            </a:lvl4pPr>
            <a:lvl5pPr indent="-228600" lvl="4" marL="2286000" marR="0" rtl="0" algn="l">
              <a:lnSpc>
                <a:spcPct val="100000"/>
              </a:lnSpc>
              <a:spcBef>
                <a:spcPts val="280"/>
              </a:spcBef>
              <a:spcAft>
                <a:spcPts val="0"/>
              </a:spcAft>
              <a:buClr>
                <a:schemeClr val="accent5"/>
              </a:buClr>
              <a:buSzPts val="1400"/>
              <a:buFont typeface="Georgia"/>
              <a:buNone/>
              <a:defRPr b="0" i="0" sz="1400" u="none" cap="none" strike="noStrike">
                <a:solidFill>
                  <a:srgbClr val="888888"/>
                </a:solidFill>
                <a:latin typeface="Georgia"/>
                <a:ea typeface="Georgia"/>
                <a:cs typeface="Georgia"/>
                <a:sym typeface="Georgia"/>
              </a:defRPr>
            </a:lvl5pPr>
            <a:lvl6pPr indent="-320039" lvl="5" marL="2743200" marR="0" rtl="0" algn="l">
              <a:lnSpc>
                <a:spcPct val="100000"/>
              </a:lnSpc>
              <a:spcBef>
                <a:spcPts val="36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indent="-320039" lvl="6" marL="3200400" marR="0" rtl="0" algn="l">
              <a:lnSpc>
                <a:spcPct val="100000"/>
              </a:lnSpc>
              <a:spcBef>
                <a:spcPts val="320"/>
              </a:spcBef>
              <a:spcAft>
                <a:spcPts val="0"/>
              </a:spcAft>
              <a:buClr>
                <a:srgbClr val="B75640"/>
              </a:buClr>
              <a:buSzPts val="1440"/>
              <a:buFont typeface="Georgia"/>
              <a:buChar char="•"/>
              <a:defRPr b="0" i="0" sz="1600" u="none" cap="none" strike="noStrike">
                <a:solidFill>
                  <a:schemeClr val="dk1"/>
                </a:solidFill>
                <a:latin typeface="Georgia"/>
                <a:ea typeface="Georgia"/>
                <a:cs typeface="Georgia"/>
                <a:sym typeface="Georgia"/>
              </a:defRPr>
            </a:lvl7pPr>
            <a:lvl8pPr indent="-330200" lvl="7" marL="3657600" marR="0" rtl="0" algn="l">
              <a:lnSpc>
                <a:spcPct val="100000"/>
              </a:lnSpc>
              <a:spcBef>
                <a:spcPts val="320"/>
              </a:spcBef>
              <a:spcAft>
                <a:spcPts val="0"/>
              </a:spcAft>
              <a:buClr>
                <a:srgbClr val="7A6B62"/>
              </a:buClr>
              <a:buSzPts val="1600"/>
              <a:buFont typeface="Georgia"/>
              <a:buChar char="•"/>
              <a:defRPr b="0" i="0" sz="1600" u="none" cap="none" strike="noStrike">
                <a:solidFill>
                  <a:schemeClr val="dk1"/>
                </a:solidFill>
                <a:latin typeface="Georgia"/>
                <a:ea typeface="Georgia"/>
                <a:cs typeface="Georgia"/>
                <a:sym typeface="Georgia"/>
              </a:defRPr>
            </a:lvl8pPr>
            <a:lvl9pPr indent="-308609" lvl="8" marL="4114800" marR="0" rtl="0" algn="l">
              <a:lnSpc>
                <a:spcPct val="100000"/>
              </a:lnSpc>
              <a:spcBef>
                <a:spcPts val="280"/>
              </a:spcBef>
              <a:spcAft>
                <a:spcPts val="0"/>
              </a:spcAft>
              <a:buClr>
                <a:srgbClr val="B29D00"/>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
        <p:nvSpPr>
          <p:cNvPr id="335" name="Google Shape;335;p47"/>
          <p:cNvSpPr/>
          <p:nvPr/>
        </p:nvSpPr>
        <p:spPr>
          <a:xfrm>
            <a:off x="146304" y="6391656"/>
            <a:ext cx="8833200" cy="3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cap="flat" cmpd="sng" w="9525">
            <a:solidFill>
              <a:srgbClr val="7A979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7" name="Google Shape;337;p47"/>
          <p:cNvSpPr txBox="1"/>
          <p:nvPr>
            <p:ph idx="11" type="ftr"/>
          </p:nvPr>
        </p:nvSpPr>
        <p:spPr>
          <a:xfrm>
            <a:off x="304800" y="6410848"/>
            <a:ext cx="3581400" cy="365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FFFFFF"/>
              </a:buClr>
              <a:buSzPts val="1200"/>
              <a:buFont typeface="Lucida Sans"/>
              <a:buNone/>
              <a:defRPr b="0" i="0" sz="12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sp>
        <p:nvSpPr>
          <p:cNvPr id="338" name="Google Shape;338;p47"/>
          <p:cNvSpPr txBox="1"/>
          <p:nvPr>
            <p:ph idx="10" type="dt"/>
          </p:nvPr>
        </p:nvSpPr>
        <p:spPr>
          <a:xfrm>
            <a:off x="5791200" y="6404984"/>
            <a:ext cx="3045000" cy="365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FFFFFF"/>
              </a:buClr>
              <a:buSzPts val="1400"/>
              <a:buFont typeface="Lucida Sans"/>
              <a:buNone/>
              <a:defRPr b="0" i="0" sz="14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cxnSp>
        <p:nvCxnSpPr>
          <p:cNvPr id="339" name="Google Shape;339;p47"/>
          <p:cNvCxnSpPr/>
          <p:nvPr/>
        </p:nvCxnSpPr>
        <p:spPr>
          <a:xfrm>
            <a:off x="152400" y="2438400"/>
            <a:ext cx="8833200" cy="0"/>
          </a:xfrm>
          <a:prstGeom prst="straightConnector1">
            <a:avLst/>
          </a:prstGeom>
          <a:noFill/>
          <a:ln cap="flat" cmpd="sng" w="11425">
            <a:solidFill>
              <a:srgbClr val="7A9798"/>
            </a:solidFill>
            <a:prstDash val="dash"/>
            <a:round/>
            <a:headEnd len="sm" w="sm" type="none"/>
            <a:tailEnd len="sm" w="sm" type="none"/>
          </a:ln>
        </p:spPr>
      </p:cxnSp>
      <p:sp>
        <p:nvSpPr>
          <p:cNvPr id="340" name="Google Shape;340;p47"/>
          <p:cNvSpPr/>
          <p:nvPr/>
        </p:nvSpPr>
        <p:spPr>
          <a:xfrm>
            <a:off x="4267200" y="2115312"/>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42" name="Google Shape;342;p47"/>
          <p:cNvSpPr txBox="1"/>
          <p:nvPr>
            <p:ph idx="12" type="sldNum"/>
          </p:nvPr>
        </p:nvSpPr>
        <p:spPr>
          <a:xfrm>
            <a:off x="4343400" y="2199450"/>
            <a:ext cx="457200" cy="441300"/>
          </a:xfrm>
          <a:prstGeom prst="rect">
            <a:avLst/>
          </a:prstGeom>
          <a:noFill/>
          <a:ln>
            <a:noFill/>
          </a:ln>
        </p:spPr>
        <p:txBody>
          <a:bodyPr anchorCtr="0" anchor="ctr" bIns="45700" lIns="45700" spcFirstLastPara="1" rIns="45700" wrap="square" tIns="45700">
            <a:noAutofit/>
          </a:bodyPr>
          <a:lstStyle>
            <a:lvl1pPr indent="0" lvl="0"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1pPr>
            <a:lvl2pPr indent="0" lvl="1"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2pPr>
            <a:lvl3pPr indent="0" lvl="2"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3pPr>
            <a:lvl4pPr indent="0" lvl="3"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4pPr>
            <a:lvl5pPr indent="0" lvl="4"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5pPr>
            <a:lvl6pPr indent="0" lvl="5"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6pPr>
            <a:lvl7pPr indent="0" lvl="6"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7pPr>
            <a:lvl8pPr indent="0" lvl="7"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8pPr>
            <a:lvl9pPr indent="0" lvl="8"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9pPr>
          </a:lstStyle>
          <a:p>
            <a:pPr indent="0" lvl="0" marL="0" rtl="0" algn="ctr">
              <a:spcBef>
                <a:spcPts val="0"/>
              </a:spcBef>
              <a:spcAft>
                <a:spcPts val="0"/>
              </a:spcAft>
              <a:buNone/>
            </a:pPr>
            <a:fld id="{00000000-1234-1234-1234-123412341234}" type="slidenum">
              <a:rPr lang="en-US"/>
              <a:t>‹#›</a:t>
            </a:fld>
            <a:endParaRPr/>
          </a:p>
        </p:txBody>
      </p:sp>
      <p:sp>
        <p:nvSpPr>
          <p:cNvPr id="343" name="Google Shape;343;p47"/>
          <p:cNvSpPr txBox="1"/>
          <p:nvPr>
            <p:ph type="title"/>
          </p:nvPr>
        </p:nvSpPr>
        <p:spPr>
          <a:xfrm>
            <a:off x="722313" y="533400"/>
            <a:ext cx="7772400" cy="1524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4200"/>
              <a:buFont typeface="Georgia"/>
              <a:buNone/>
              <a:defRPr b="0" i="0" sz="4200" u="none" cap="none" strike="noStrike">
                <a:solidFill>
                  <a:srgbClr val="FFFFF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347" name="Shape 347"/>
        <p:cNvGrpSpPr/>
        <p:nvPr/>
      </p:nvGrpSpPr>
      <p:grpSpPr>
        <a:xfrm>
          <a:off x="0" y="0"/>
          <a:ext cx="0" cy="0"/>
          <a:chOff x="0" y="0"/>
          <a:chExt cx="0" cy="0"/>
        </a:xfrm>
      </p:grpSpPr>
      <p:sp>
        <p:nvSpPr>
          <p:cNvPr id="348" name="Google Shape;348;p49"/>
          <p:cNvSpPr/>
          <p:nvPr/>
        </p:nvSpPr>
        <p:spPr>
          <a:xfrm>
            <a:off x="0" y="6329467"/>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9" name="Google Shape;349;p49"/>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50" name="Google Shape;350;p49"/>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1" name="Google Shape;351;p49"/>
          <p:cNvSpPr/>
          <p:nvPr/>
        </p:nvSpPr>
        <p:spPr>
          <a:xfrm>
            <a:off x="0" y="6330471"/>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2" name="Google Shape;352;p4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353" name="Google Shape;353;p49"/>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354" name="Shape 354"/>
        <p:cNvGrpSpPr/>
        <p:nvPr/>
      </p:nvGrpSpPr>
      <p:grpSpPr>
        <a:xfrm>
          <a:off x="0" y="0"/>
          <a:ext cx="0" cy="0"/>
          <a:chOff x="0" y="0"/>
          <a:chExt cx="0" cy="0"/>
        </a:xfrm>
      </p:grpSpPr>
      <p:sp>
        <p:nvSpPr>
          <p:cNvPr id="355" name="Google Shape;355;p50"/>
          <p:cNvSpPr txBox="1"/>
          <p:nvPr>
            <p:ph type="ctrTitle"/>
          </p:nvPr>
        </p:nvSpPr>
        <p:spPr>
          <a:xfrm>
            <a:off x="219319"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56" name="Google Shape;356;p50"/>
          <p:cNvSpPr txBox="1"/>
          <p:nvPr>
            <p:ph idx="1" type="subTitle"/>
          </p:nvPr>
        </p:nvSpPr>
        <p:spPr>
          <a:xfrm>
            <a:off x="219320"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57" name="Google Shape;357;p50"/>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58" name="Google Shape;358;p50"/>
          <p:cNvPicPr preferRelativeResize="0"/>
          <p:nvPr/>
        </p:nvPicPr>
        <p:blipFill rotWithShape="1">
          <a:blip r:embed="rId2">
            <a:alphaModFix/>
          </a:blip>
          <a:srcRect b="0" l="0" r="0" t="0"/>
          <a:stretch/>
        </p:blipFill>
        <p:spPr>
          <a:xfrm>
            <a:off x="304801" y="394130"/>
            <a:ext cx="2235200" cy="210147"/>
          </a:xfrm>
          <a:prstGeom prst="rect">
            <a:avLst/>
          </a:prstGeom>
          <a:noFill/>
          <a:ln>
            <a:noFill/>
          </a:ln>
        </p:spPr>
      </p:pic>
      <p:pic>
        <p:nvPicPr>
          <p:cNvPr id="359" name="Google Shape;359;p50"/>
          <p:cNvPicPr preferRelativeResize="0"/>
          <p:nvPr/>
        </p:nvPicPr>
        <p:blipFill rotWithShape="1">
          <a:blip r:embed="rId3">
            <a:alphaModFix/>
          </a:blip>
          <a:srcRect b="0" l="0" r="0" t="0"/>
          <a:stretch/>
        </p:blipFill>
        <p:spPr>
          <a:xfrm>
            <a:off x="304800" y="5840889"/>
            <a:ext cx="1313901" cy="508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360" name="Shape 360"/>
        <p:cNvGrpSpPr/>
        <p:nvPr/>
      </p:nvGrpSpPr>
      <p:grpSpPr>
        <a:xfrm>
          <a:off x="0" y="0"/>
          <a:ext cx="0" cy="0"/>
          <a:chOff x="0" y="0"/>
          <a:chExt cx="0" cy="0"/>
        </a:xfrm>
      </p:grpSpPr>
      <p:sp>
        <p:nvSpPr>
          <p:cNvPr id="361" name="Google Shape;361;p51"/>
          <p:cNvSpPr/>
          <p:nvPr/>
        </p:nvSpPr>
        <p:spPr>
          <a:xfrm>
            <a:off x="0" y="0"/>
            <a:ext cx="9144000" cy="6858000"/>
          </a:xfrm>
          <a:prstGeom prst="rect">
            <a:avLst/>
          </a:prstGeom>
          <a:solidFill>
            <a:srgbClr val="1C9963"/>
          </a:solidFill>
          <a:ln>
            <a:noFill/>
          </a:ln>
          <a:effectLst>
            <a:outerShdw blurRad="39999"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2" name="Google Shape;362;p51"/>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3" name="Google Shape;363;p51"/>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4" name="Google Shape;364;p51"/>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5" name="Google Shape;365;p51"/>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6" name="Google Shape;366;p51"/>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67" name="Google Shape;367;p51"/>
          <p:cNvPicPr preferRelativeResize="0"/>
          <p:nvPr/>
        </p:nvPicPr>
        <p:blipFill rotWithShape="1">
          <a:blip r:embed="rId2">
            <a:alphaModFix/>
          </a:blip>
          <a:srcRect b="0" l="0" r="0" t="0"/>
          <a:stretch/>
        </p:blipFill>
        <p:spPr>
          <a:xfrm>
            <a:off x="304815"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368" name="Shape 368"/>
        <p:cNvGrpSpPr/>
        <p:nvPr/>
      </p:nvGrpSpPr>
      <p:grpSpPr>
        <a:xfrm>
          <a:off x="0" y="0"/>
          <a:ext cx="0" cy="0"/>
          <a:chOff x="0" y="0"/>
          <a:chExt cx="0" cy="0"/>
        </a:xfrm>
      </p:grpSpPr>
      <p:sp>
        <p:nvSpPr>
          <p:cNvPr id="369" name="Google Shape;369;p52"/>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70" name="Google Shape;370;p52"/>
          <p:cNvSpPr txBox="1"/>
          <p:nvPr>
            <p:ph idx="1" type="subTitle"/>
          </p:nvPr>
        </p:nvSpPr>
        <p:spPr>
          <a:xfrm>
            <a:off x="3339151"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71" name="Google Shape;371;p52"/>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2" name="Google Shape;372;p52"/>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88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73" name="Google Shape;373;p52"/>
          <p:cNvPicPr preferRelativeResize="0"/>
          <p:nvPr/>
        </p:nvPicPr>
        <p:blipFill rotWithShape="1">
          <a:blip r:embed="rId2">
            <a:alphaModFix/>
          </a:blip>
          <a:srcRect b="0" l="0" r="0" t="0"/>
          <a:stretch/>
        </p:blipFill>
        <p:spPr>
          <a:xfrm>
            <a:off x="304801"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4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374" name="Shape 374"/>
        <p:cNvGrpSpPr/>
        <p:nvPr/>
      </p:nvGrpSpPr>
      <p:grpSpPr>
        <a:xfrm>
          <a:off x="0" y="0"/>
          <a:ext cx="0" cy="0"/>
          <a:chOff x="0" y="0"/>
          <a:chExt cx="0" cy="0"/>
        </a:xfrm>
      </p:grpSpPr>
      <p:sp>
        <p:nvSpPr>
          <p:cNvPr id="375" name="Google Shape;375;p53"/>
          <p:cNvSpPr txBox="1"/>
          <p:nvPr>
            <p:ph type="ctrTitle"/>
          </p:nvPr>
        </p:nvSpPr>
        <p:spPr>
          <a:xfrm>
            <a:off x="219319"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76" name="Google Shape;376;p53"/>
          <p:cNvSpPr txBox="1"/>
          <p:nvPr>
            <p:ph idx="1" type="subTitle"/>
          </p:nvPr>
        </p:nvSpPr>
        <p:spPr>
          <a:xfrm>
            <a:off x="219316"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77" name="Google Shape;377;p53"/>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8" name="Google Shape;378;p53"/>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1905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79" name="Google Shape;379;p53"/>
          <p:cNvPicPr preferRelativeResize="0"/>
          <p:nvPr/>
        </p:nvPicPr>
        <p:blipFill rotWithShape="1">
          <a:blip r:embed="rId2">
            <a:alphaModFix/>
          </a:blip>
          <a:srcRect b="0" l="0" r="0" t="0"/>
          <a:stretch/>
        </p:blipFill>
        <p:spPr>
          <a:xfrm>
            <a:off x="304801" y="394130"/>
            <a:ext cx="2235200" cy="2101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 Header 2">
    <p:spTree>
      <p:nvGrpSpPr>
        <p:cNvPr id="380" name="Shape 380"/>
        <p:cNvGrpSpPr/>
        <p:nvPr/>
      </p:nvGrpSpPr>
      <p:grpSpPr>
        <a:xfrm>
          <a:off x="0" y="0"/>
          <a:ext cx="0" cy="0"/>
          <a:chOff x="0" y="0"/>
          <a:chExt cx="0" cy="0"/>
        </a:xfrm>
      </p:grpSpPr>
      <p:sp>
        <p:nvSpPr>
          <p:cNvPr id="381" name="Google Shape;381;p54"/>
          <p:cNvSpPr/>
          <p:nvPr/>
        </p:nvSpPr>
        <p:spPr>
          <a:xfrm>
            <a:off x="0" y="0"/>
            <a:ext cx="9144000" cy="6858000"/>
          </a:xfrm>
          <a:prstGeom prst="rect">
            <a:avLst/>
          </a:prstGeom>
          <a:solidFill>
            <a:srgbClr val="464646"/>
          </a:solidFill>
          <a:ln>
            <a:noFill/>
          </a:ln>
          <a:effectLst>
            <a:outerShdw blurRad="39999"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2" name="Google Shape;382;p54"/>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3" name="Google Shape;383;p54"/>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4" name="Google Shape;384;p54"/>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5" name="Google Shape;385;p54"/>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6" name="Google Shape;386;p54"/>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87" name="Google Shape;387;p54"/>
          <p:cNvPicPr preferRelativeResize="0"/>
          <p:nvPr/>
        </p:nvPicPr>
        <p:blipFill rotWithShape="1">
          <a:blip r:embed="rId2">
            <a:alphaModFix/>
          </a:blip>
          <a:srcRect b="0" l="0" r="0" t="0"/>
          <a:stretch/>
        </p:blipFill>
        <p:spPr>
          <a:xfrm>
            <a:off x="304815" y="394130"/>
            <a:ext cx="2235200" cy="2101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388" name="Shape 388"/>
        <p:cNvGrpSpPr/>
        <p:nvPr/>
      </p:nvGrpSpPr>
      <p:grpSpPr>
        <a:xfrm>
          <a:off x="0" y="0"/>
          <a:ext cx="0" cy="0"/>
          <a:chOff x="0" y="0"/>
          <a:chExt cx="0" cy="0"/>
        </a:xfrm>
      </p:grpSpPr>
      <p:sp>
        <p:nvSpPr>
          <p:cNvPr id="389" name="Google Shape;389;p55"/>
          <p:cNvSpPr/>
          <p:nvPr/>
        </p:nvSpPr>
        <p:spPr>
          <a:xfrm>
            <a:off x="0" y="0"/>
            <a:ext cx="9144000" cy="6858000"/>
          </a:xfrm>
          <a:prstGeom prst="rect">
            <a:avLst/>
          </a:prstGeom>
          <a:solidFill>
            <a:srgbClr val="A9B0AC"/>
          </a:solidFill>
          <a:ln>
            <a:noFill/>
          </a:ln>
          <a:effectLst>
            <a:outerShdw blurRad="39999"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0" name="Google Shape;390;p55"/>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1" name="Google Shape;391;p55"/>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2" name="Google Shape;392;p55"/>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3" name="Google Shape;393;p55"/>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4" name="Google Shape;394;p55"/>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95" name="Google Shape;395;p55"/>
          <p:cNvPicPr preferRelativeResize="0"/>
          <p:nvPr/>
        </p:nvPicPr>
        <p:blipFill rotWithShape="1">
          <a:blip r:embed="rId2">
            <a:alphaModFix/>
          </a:blip>
          <a:srcRect b="0" l="0" r="0" t="0"/>
          <a:stretch/>
        </p:blipFill>
        <p:spPr>
          <a:xfrm>
            <a:off x="304815" y="394130"/>
            <a:ext cx="2235200" cy="21014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396" name="Shape 396"/>
        <p:cNvGrpSpPr/>
        <p:nvPr/>
      </p:nvGrpSpPr>
      <p:grpSpPr>
        <a:xfrm>
          <a:off x="0" y="0"/>
          <a:ext cx="0" cy="0"/>
          <a:chOff x="0" y="0"/>
          <a:chExt cx="0" cy="0"/>
        </a:xfrm>
      </p:grpSpPr>
      <p:sp>
        <p:nvSpPr>
          <p:cNvPr id="397" name="Google Shape;397;p56"/>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98" name="Google Shape;398;p5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9" name="Google Shape;399;p5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00" name="Google Shape;400;p56"/>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401" name="Shape 401"/>
        <p:cNvGrpSpPr/>
        <p:nvPr/>
      </p:nvGrpSpPr>
      <p:grpSpPr>
        <a:xfrm>
          <a:off x="0" y="0"/>
          <a:ext cx="0" cy="0"/>
          <a:chOff x="0" y="0"/>
          <a:chExt cx="0" cy="0"/>
        </a:xfrm>
      </p:grpSpPr>
      <p:sp>
        <p:nvSpPr>
          <p:cNvPr id="402" name="Google Shape;402;p57"/>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3" name="Google Shape;403;p57"/>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04" name="Google Shape;404;p5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5" name="Google Shape;405;p5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06" name="Google Shape;406;p57"/>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407" name="Shape 407"/>
        <p:cNvGrpSpPr/>
        <p:nvPr/>
      </p:nvGrpSpPr>
      <p:grpSpPr>
        <a:xfrm>
          <a:off x="0" y="0"/>
          <a:ext cx="0" cy="0"/>
          <a:chOff x="0" y="0"/>
          <a:chExt cx="0" cy="0"/>
        </a:xfrm>
      </p:grpSpPr>
      <p:sp>
        <p:nvSpPr>
          <p:cNvPr id="408" name="Google Shape;408;p58"/>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09" name="Shape 409"/>
        <p:cNvGrpSpPr/>
        <p:nvPr/>
      </p:nvGrpSpPr>
      <p:grpSpPr>
        <a:xfrm>
          <a:off x="0" y="0"/>
          <a:ext cx="0" cy="0"/>
          <a:chOff x="0" y="0"/>
          <a:chExt cx="0" cy="0"/>
        </a:xfrm>
      </p:grpSpPr>
      <p:sp>
        <p:nvSpPr>
          <p:cNvPr id="410" name="Google Shape;410;p59"/>
          <p:cNvSpPr txBox="1"/>
          <p:nvPr>
            <p:ph type="title"/>
          </p:nvPr>
        </p:nvSpPr>
        <p:spPr>
          <a:xfrm>
            <a:off x="304800" y="274637"/>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11" name="Google Shape;411;p5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2" name="Google Shape;412;p5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13" name="Google Shape;413;p59"/>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414" name="Shape 414"/>
        <p:cNvGrpSpPr/>
        <p:nvPr/>
      </p:nvGrpSpPr>
      <p:grpSpPr>
        <a:xfrm>
          <a:off x="0" y="0"/>
          <a:ext cx="0" cy="0"/>
          <a:chOff x="0" y="0"/>
          <a:chExt cx="0" cy="0"/>
        </a:xfrm>
      </p:grpSpPr>
      <p:sp>
        <p:nvSpPr>
          <p:cNvPr id="415" name="Google Shape;415;p60"/>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6" name="Google Shape;416;p60"/>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17" name="Google Shape;417;p60"/>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418" name="Shape 418"/>
        <p:cNvGrpSpPr/>
        <p:nvPr/>
      </p:nvGrpSpPr>
      <p:grpSpPr>
        <a:xfrm>
          <a:off x="0" y="0"/>
          <a:ext cx="0" cy="0"/>
          <a:chOff x="0" y="0"/>
          <a:chExt cx="0" cy="0"/>
        </a:xfrm>
      </p:grpSpPr>
      <p:sp>
        <p:nvSpPr>
          <p:cNvPr id="419" name="Google Shape;419;p61"/>
          <p:cNvSpPr/>
          <p:nvPr/>
        </p:nvSpPr>
        <p:spPr>
          <a:xfrm>
            <a:off x="0" y="6330471"/>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0" name="Google Shape;420;p61"/>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Allerta"/>
              <a:buNone/>
            </a:pPr>
            <a:fld id="{00000000-1234-1234-1234-123412341234}" type="slidenum">
              <a:rPr b="0" i="0" lang="en-US" sz="1000" u="none" cap="none" strike="noStrike">
                <a:solidFill>
                  <a:schemeClr val="lt1"/>
                </a:solidFill>
                <a:latin typeface="Arial"/>
                <a:ea typeface="Arial"/>
                <a:cs typeface="Arial"/>
                <a:sym typeface="Arial"/>
              </a:rPr>
              <a:t>‹#›</a:t>
            </a:fld>
            <a:r>
              <a:rPr b="0" i="0" lang="en-US" sz="10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21" name="Google Shape;421;p61"/>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pic>
        <p:nvPicPr>
          <p:cNvPr id="422" name="Google Shape;422;p61"/>
          <p:cNvPicPr preferRelativeResize="0"/>
          <p:nvPr/>
        </p:nvPicPr>
        <p:blipFill rotWithShape="1">
          <a:blip r:embed="rId3">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423" name="Shape 423"/>
        <p:cNvGrpSpPr/>
        <p:nvPr/>
      </p:nvGrpSpPr>
      <p:grpSpPr>
        <a:xfrm>
          <a:off x="0" y="0"/>
          <a:ext cx="0" cy="0"/>
          <a:chOff x="0" y="0"/>
          <a:chExt cx="0" cy="0"/>
        </a:xfrm>
      </p:grpSpPr>
      <p:sp>
        <p:nvSpPr>
          <p:cNvPr id="424" name="Google Shape;424;p6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5" name="Google Shape;425;p6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26" name="Google Shape;426;p62"/>
          <p:cNvPicPr preferRelativeResize="0"/>
          <p:nvPr/>
        </p:nvPicPr>
        <p:blipFill rotWithShape="1">
          <a:blip r:embed="rId2">
            <a:alphaModFix/>
          </a:blip>
          <a:srcRect b="0" l="0" r="0" t="0"/>
          <a:stretch/>
        </p:blipFill>
        <p:spPr>
          <a:xfrm>
            <a:off x="304800" y="6533798"/>
            <a:ext cx="3057281" cy="133571"/>
          </a:xfrm>
          <a:prstGeom prst="rect">
            <a:avLst/>
          </a:prstGeom>
          <a:noFill/>
          <a:ln>
            <a:noFill/>
          </a:ln>
        </p:spPr>
      </p:pic>
      <p:pic>
        <p:nvPicPr>
          <p:cNvPr id="427" name="Google Shape;427;p62"/>
          <p:cNvPicPr preferRelativeResize="0"/>
          <p:nvPr/>
        </p:nvPicPr>
        <p:blipFill rotWithShape="1">
          <a:blip r:embed="rId3">
            <a:alphaModFix/>
          </a:blip>
          <a:srcRect b="0" l="0" r="0" t="0"/>
          <a:stretch/>
        </p:blipFill>
        <p:spPr>
          <a:xfrm>
            <a:off x="304801" y="394130"/>
            <a:ext cx="2235200" cy="2101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45" name="Shape 45"/>
        <p:cNvGrpSpPr/>
        <p:nvPr/>
      </p:nvGrpSpPr>
      <p:grpSpPr>
        <a:xfrm>
          <a:off x="0" y="0"/>
          <a:ext cx="0" cy="0"/>
          <a:chOff x="0" y="0"/>
          <a:chExt cx="0" cy="0"/>
        </a:xfrm>
      </p:grpSpPr>
      <p:sp>
        <p:nvSpPr>
          <p:cNvPr id="46" name="Google Shape;46;p7"/>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7" name="Google Shape;47;p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28" name="Shape 428"/>
        <p:cNvGrpSpPr/>
        <p:nvPr/>
      </p:nvGrpSpPr>
      <p:grpSpPr>
        <a:xfrm>
          <a:off x="0" y="0"/>
          <a:ext cx="0" cy="0"/>
          <a:chOff x="0" y="0"/>
          <a:chExt cx="0" cy="0"/>
        </a:xfrm>
      </p:grpSpPr>
      <p:sp>
        <p:nvSpPr>
          <p:cNvPr id="429" name="Google Shape;429;p63"/>
          <p:cNvSpPr txBox="1"/>
          <p:nvPr>
            <p:ph type="title"/>
          </p:nvPr>
        </p:nvSpPr>
        <p:spPr>
          <a:xfrm>
            <a:off x="304800" y="279398"/>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30" name="Google Shape;430;p63"/>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1" name="Google Shape;431;p63"/>
          <p:cNvSpPr txBox="1"/>
          <p:nvPr>
            <p:ph idx="2" type="body"/>
          </p:nvPr>
        </p:nvSpPr>
        <p:spPr>
          <a:xfrm>
            <a:off x="4496019"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2" name="Google Shape;432;p6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3" name="Google Shape;433;p6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34" name="Google Shape;434;p63">
            <a:hlinkClick r:id="rId2"/>
          </p:cNvPr>
          <p:cNvSpPr/>
          <p:nvPr/>
        </p:nvSpPr>
        <p:spPr>
          <a:xfrm>
            <a:off x="3542585" y="6519775"/>
            <a:ext cx="1906800" cy="175500"/>
          </a:xfrm>
          <a:prstGeom prst="rect">
            <a:avLst/>
          </a:prstGeom>
          <a:noFill/>
          <a:ln>
            <a:noFill/>
          </a:ln>
          <a:effectLst>
            <a:outerShdw blurRad="39999"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35" name="Shape 435"/>
        <p:cNvGrpSpPr/>
        <p:nvPr/>
      </p:nvGrpSpPr>
      <p:grpSpPr>
        <a:xfrm>
          <a:off x="0" y="0"/>
          <a:ext cx="0" cy="0"/>
          <a:chOff x="0" y="0"/>
          <a:chExt cx="0" cy="0"/>
        </a:xfrm>
      </p:grpSpPr>
      <p:sp>
        <p:nvSpPr>
          <p:cNvPr id="436" name="Google Shape;436;p64"/>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37" name="Google Shape;437;p64"/>
          <p:cNvSpPr txBox="1"/>
          <p:nvPr>
            <p:ph idx="1" type="body"/>
          </p:nvPr>
        </p:nvSpPr>
        <p:spPr>
          <a:xfrm>
            <a:off x="304800" y="1417637"/>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8" name="Google Shape;438;p64"/>
          <p:cNvSpPr txBox="1"/>
          <p:nvPr>
            <p:ph idx="2" type="body"/>
          </p:nvPr>
        </p:nvSpPr>
        <p:spPr>
          <a:xfrm>
            <a:off x="304800" y="2015410"/>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39" name="Google Shape;439;p64"/>
          <p:cNvSpPr txBox="1"/>
          <p:nvPr>
            <p:ph idx="3" type="body"/>
          </p:nvPr>
        </p:nvSpPr>
        <p:spPr>
          <a:xfrm>
            <a:off x="4645025" y="1417637"/>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40" name="Google Shape;440;p64"/>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41" name="Google Shape;441;p64"/>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2" name="Google Shape;442;p64"/>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43" name="Google Shape;443;p64">
            <a:hlinkClick r:id="rId2"/>
          </p:cNvPr>
          <p:cNvSpPr/>
          <p:nvPr/>
        </p:nvSpPr>
        <p:spPr>
          <a:xfrm>
            <a:off x="3542585" y="6519775"/>
            <a:ext cx="1906800" cy="175500"/>
          </a:xfrm>
          <a:prstGeom prst="rect">
            <a:avLst/>
          </a:prstGeom>
          <a:noFill/>
          <a:ln>
            <a:noFill/>
          </a:ln>
          <a:effectLst>
            <a:outerShdw blurRad="39999"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444" name="Shape 444"/>
        <p:cNvGrpSpPr/>
        <p:nvPr/>
      </p:nvGrpSpPr>
      <p:grpSpPr>
        <a:xfrm>
          <a:off x="0" y="0"/>
          <a:ext cx="0" cy="0"/>
          <a:chOff x="0" y="0"/>
          <a:chExt cx="0" cy="0"/>
        </a:xfrm>
      </p:grpSpPr>
      <p:sp>
        <p:nvSpPr>
          <p:cNvPr id="445" name="Google Shape;445;p65"/>
          <p:cNvSpPr/>
          <p:nvPr>
            <p:ph idx="2" type="pic"/>
          </p:nvPr>
        </p:nvSpPr>
        <p:spPr>
          <a:xfrm>
            <a:off x="4673600" y="1600200"/>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46" name="Google Shape;446;p65"/>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47" name="Google Shape;447;p65"/>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8" name="Google Shape;448;p65"/>
          <p:cNvSpPr txBox="1"/>
          <p:nvPr>
            <p:ph idx="3" type="body"/>
          </p:nvPr>
        </p:nvSpPr>
        <p:spPr>
          <a:xfrm>
            <a:off x="4673600" y="5646676"/>
            <a:ext cx="40131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9" name="Google Shape;449;p65"/>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0" name="Google Shape;450;p65"/>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451" name="Shape 451"/>
        <p:cNvGrpSpPr/>
        <p:nvPr/>
      </p:nvGrpSpPr>
      <p:grpSpPr>
        <a:xfrm>
          <a:off x="0" y="0"/>
          <a:ext cx="0" cy="0"/>
          <a:chOff x="0" y="0"/>
          <a:chExt cx="0" cy="0"/>
        </a:xfrm>
      </p:grpSpPr>
      <p:sp>
        <p:nvSpPr>
          <p:cNvPr id="452" name="Google Shape;452;p66"/>
          <p:cNvSpPr/>
          <p:nvPr>
            <p:ph idx="2" type="pic"/>
          </p:nvPr>
        </p:nvSpPr>
        <p:spPr>
          <a:xfrm>
            <a:off x="4673600" y="3892046"/>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53" name="Google Shape;453;p66"/>
          <p:cNvSpPr/>
          <p:nvPr>
            <p:ph idx="3" type="pic"/>
          </p:nvPr>
        </p:nvSpPr>
        <p:spPr>
          <a:xfrm>
            <a:off x="4673600" y="1600200"/>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54" name="Google Shape;454;p66"/>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55" name="Google Shape;455;p66"/>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6" name="Google Shape;456;p66"/>
          <p:cNvSpPr txBox="1"/>
          <p:nvPr>
            <p:ph idx="4" type="body"/>
          </p:nvPr>
        </p:nvSpPr>
        <p:spPr>
          <a:xfrm>
            <a:off x="4673600" y="5646676"/>
            <a:ext cx="4057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7" name="Google Shape;457;p66"/>
          <p:cNvSpPr txBox="1"/>
          <p:nvPr>
            <p:ph idx="5" type="body"/>
          </p:nvPr>
        </p:nvSpPr>
        <p:spPr>
          <a:xfrm>
            <a:off x="4673600" y="3354830"/>
            <a:ext cx="40131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8" name="Google Shape;458;p6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9" name="Google Shape;459;p6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460" name="Shape 460"/>
        <p:cNvGrpSpPr/>
        <p:nvPr/>
      </p:nvGrpSpPr>
      <p:grpSpPr>
        <a:xfrm>
          <a:off x="0" y="0"/>
          <a:ext cx="0" cy="0"/>
          <a:chOff x="0" y="0"/>
          <a:chExt cx="0" cy="0"/>
        </a:xfrm>
      </p:grpSpPr>
      <p:sp>
        <p:nvSpPr>
          <p:cNvPr id="461" name="Google Shape;461;p67"/>
          <p:cNvSpPr/>
          <p:nvPr>
            <p:ph idx="2" type="pic"/>
          </p:nvPr>
        </p:nvSpPr>
        <p:spPr>
          <a:xfrm>
            <a:off x="4683119"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62" name="Google Shape;462;p67"/>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63" name="Google Shape;463;p67"/>
          <p:cNvSpPr txBox="1"/>
          <p:nvPr>
            <p:ph idx="1" type="body"/>
          </p:nvPr>
        </p:nvSpPr>
        <p:spPr>
          <a:xfrm>
            <a:off x="4683119" y="5646676"/>
            <a:ext cx="4003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4" name="Google Shape;464;p67"/>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65" name="Google Shape;465;p67"/>
          <p:cNvSpPr txBox="1"/>
          <p:nvPr>
            <p:ph idx="4" type="body"/>
          </p:nvPr>
        </p:nvSpPr>
        <p:spPr>
          <a:xfrm>
            <a:off x="304800" y="5646676"/>
            <a:ext cx="4225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6" name="Google Shape;466;p6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7" name="Google Shape;467;p6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468" name="Shape 468"/>
        <p:cNvGrpSpPr/>
        <p:nvPr/>
      </p:nvGrpSpPr>
      <p:grpSpPr>
        <a:xfrm>
          <a:off x="0" y="0"/>
          <a:ext cx="0" cy="0"/>
          <a:chOff x="0" y="0"/>
          <a:chExt cx="0" cy="0"/>
        </a:xfrm>
      </p:grpSpPr>
      <p:sp>
        <p:nvSpPr>
          <p:cNvPr id="469" name="Google Shape;469;p68"/>
          <p:cNvSpPr/>
          <p:nvPr>
            <p:ph idx="2" type="pic"/>
          </p:nvPr>
        </p:nvSpPr>
        <p:spPr>
          <a:xfrm>
            <a:off x="4530721"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0" name="Google Shape;470;p68"/>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1" name="Google Shape;471;p68"/>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2" name="Google Shape;472;p68"/>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3" name="Google Shape;473;p68"/>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74" name="Google Shape;474;p68"/>
          <p:cNvSpPr txBox="1"/>
          <p:nvPr>
            <p:ph idx="1" type="body"/>
          </p:nvPr>
        </p:nvSpPr>
        <p:spPr>
          <a:xfrm>
            <a:off x="4533898" y="5646676"/>
            <a:ext cx="41529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5" name="Google Shape;475;p68"/>
          <p:cNvSpPr txBox="1"/>
          <p:nvPr>
            <p:ph idx="6" type="body"/>
          </p:nvPr>
        </p:nvSpPr>
        <p:spPr>
          <a:xfrm>
            <a:off x="304800" y="5646676"/>
            <a:ext cx="4159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6" name="Google Shape;476;p68"/>
          <p:cNvSpPr txBox="1"/>
          <p:nvPr>
            <p:ph idx="7" type="body"/>
          </p:nvPr>
        </p:nvSpPr>
        <p:spPr>
          <a:xfrm>
            <a:off x="4530721" y="3354830"/>
            <a:ext cx="4156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7" name="Google Shape;477;p68"/>
          <p:cNvSpPr txBox="1"/>
          <p:nvPr>
            <p:ph idx="8" type="body"/>
          </p:nvPr>
        </p:nvSpPr>
        <p:spPr>
          <a:xfrm>
            <a:off x="304801" y="3354830"/>
            <a:ext cx="4159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8" name="Google Shape;478;p68"/>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79" name="Google Shape;479;p6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80" name="Shape 480"/>
        <p:cNvGrpSpPr/>
        <p:nvPr/>
      </p:nvGrpSpPr>
      <p:grpSpPr>
        <a:xfrm>
          <a:off x="0" y="0"/>
          <a:ext cx="0" cy="0"/>
          <a:chOff x="0" y="0"/>
          <a:chExt cx="0" cy="0"/>
        </a:xfrm>
      </p:grpSpPr>
      <p:grpSp>
        <p:nvGrpSpPr>
          <p:cNvPr id="481" name="Google Shape;481;p69"/>
          <p:cNvGrpSpPr/>
          <p:nvPr/>
        </p:nvGrpSpPr>
        <p:grpSpPr>
          <a:xfrm>
            <a:off x="0" y="5204762"/>
            <a:ext cx="9144000" cy="1653192"/>
            <a:chOff x="0" y="3903669"/>
            <a:chExt cx="9144000" cy="1239925"/>
          </a:xfrm>
        </p:grpSpPr>
        <p:sp>
          <p:nvSpPr>
            <p:cNvPr id="482" name="Google Shape;482;p69"/>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9"/>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69"/>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69"/>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69"/>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7" name="Google Shape;487;p69"/>
          <p:cNvSpPr txBox="1"/>
          <p:nvPr>
            <p:ph type="title"/>
          </p:nvPr>
        </p:nvSpPr>
        <p:spPr>
          <a:xfrm>
            <a:off x="311700" y="546667"/>
            <a:ext cx="8520600" cy="8103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488" name="Google Shape;488;p69"/>
          <p:cNvSpPr txBox="1"/>
          <p:nvPr>
            <p:ph idx="1" type="body"/>
          </p:nvPr>
        </p:nvSpPr>
        <p:spPr>
          <a:xfrm>
            <a:off x="311700" y="1639833"/>
            <a:ext cx="8520600" cy="4452000"/>
          </a:xfrm>
          <a:prstGeom prst="rect">
            <a:avLst/>
          </a:prstGeom>
        </p:spPr>
        <p:txBody>
          <a:bodyPr anchorCtr="0" anchor="t" bIns="91425" lIns="91425" spcFirstLastPara="1" rIns="91425" wrap="square" tIns="91425">
            <a:noAutofit/>
          </a:bodyPr>
          <a:lstStyle>
            <a:lvl1pPr indent="-368300" lvl="0" marL="457200" rtl="0">
              <a:spcBef>
                <a:spcPts val="440"/>
              </a:spcBef>
              <a:spcAft>
                <a:spcPts val="0"/>
              </a:spcAft>
              <a:buSzPts val="2200"/>
              <a:buChar char="•"/>
              <a:defRPr/>
            </a:lvl1pPr>
            <a:lvl2pPr indent="-355600" lvl="1" marL="914400" rtl="0">
              <a:spcBef>
                <a:spcPts val="400"/>
              </a:spcBef>
              <a:spcAft>
                <a:spcPts val="0"/>
              </a:spcAft>
              <a:buSzPts val="2000"/>
              <a:buChar char="–"/>
              <a:defRPr/>
            </a:lvl2pPr>
            <a:lvl3pPr indent="-342900" lvl="2" marL="1371600" rtl="0">
              <a:spcBef>
                <a:spcPts val="360"/>
              </a:spcBef>
              <a:spcAft>
                <a:spcPts val="0"/>
              </a:spcAft>
              <a:buSzPts val="1800"/>
              <a:buChar char="•"/>
              <a:defRPr/>
            </a:lvl3pPr>
            <a:lvl4pPr indent="-330200" lvl="3" marL="1828800" rtl="0">
              <a:spcBef>
                <a:spcPts val="320"/>
              </a:spcBef>
              <a:spcAft>
                <a:spcPts val="0"/>
              </a:spcAft>
              <a:buSzPts val="1600"/>
              <a:buChar char="–"/>
              <a:defRPr/>
            </a:lvl4pPr>
            <a:lvl5pPr indent="-330200" lvl="4" marL="2286000" rtl="0">
              <a:spcBef>
                <a:spcPts val="320"/>
              </a:spcBef>
              <a:spcAft>
                <a:spcPts val="0"/>
              </a:spcAft>
              <a:buSzPts val="16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489" name="Google Shape;489;p69"/>
          <p:cNvSpPr txBox="1"/>
          <p:nvPr>
            <p:ph idx="12" type="sldNum"/>
          </p:nvPr>
        </p:nvSpPr>
        <p:spPr>
          <a:xfrm>
            <a:off x="8460431" y="6201587"/>
            <a:ext cx="548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493" name="Shape 493"/>
        <p:cNvGrpSpPr/>
        <p:nvPr/>
      </p:nvGrpSpPr>
      <p:grpSpPr>
        <a:xfrm>
          <a:off x="0" y="0"/>
          <a:ext cx="0" cy="0"/>
          <a:chOff x="0" y="0"/>
          <a:chExt cx="0" cy="0"/>
        </a:xfrm>
      </p:grpSpPr>
      <p:sp>
        <p:nvSpPr>
          <p:cNvPr id="494" name="Google Shape;494;p71"/>
          <p:cNvSpPr/>
          <p:nvPr/>
        </p:nvSpPr>
        <p:spPr>
          <a:xfrm>
            <a:off x="0" y="0"/>
            <a:ext cx="9144000" cy="6858000"/>
          </a:xfrm>
          <a:prstGeom prst="rect">
            <a:avLst/>
          </a:prstGeom>
          <a:solidFill>
            <a:srgbClr val="A9B0AC"/>
          </a:solidFill>
          <a:ln>
            <a:noFill/>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5" name="Google Shape;495;p71"/>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6" name="Google Shape;496;p71"/>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7" name="Google Shape;497;p71"/>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8" name="Google Shape;498;p71"/>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9" name="Google Shape;499;p71"/>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500" name="Google Shape;500;p71"/>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501" name="Shape 501"/>
        <p:cNvGrpSpPr/>
        <p:nvPr/>
      </p:nvGrpSpPr>
      <p:grpSpPr>
        <a:xfrm>
          <a:off x="0" y="0"/>
          <a:ext cx="0" cy="0"/>
          <a:chOff x="0" y="0"/>
          <a:chExt cx="0" cy="0"/>
        </a:xfrm>
      </p:grpSpPr>
      <p:sp>
        <p:nvSpPr>
          <p:cNvPr id="502" name="Google Shape;502;p72"/>
          <p:cNvSpPr/>
          <p:nvPr/>
        </p:nvSpPr>
        <p:spPr>
          <a:xfrm>
            <a:off x="0" y="0"/>
            <a:ext cx="9144000" cy="6858000"/>
          </a:xfrm>
          <a:prstGeom prst="rect">
            <a:avLst/>
          </a:prstGeom>
          <a:solidFill>
            <a:srgbClr val="1C9963"/>
          </a:solidFill>
          <a:ln>
            <a:noFill/>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3" name="Google Shape;503;p72"/>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504" name="Google Shape;504;p72"/>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505" name="Google Shape;505;p72"/>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506" name="Google Shape;506;p72"/>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507" name="Google Shape;507;p72"/>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508" name="Google Shape;508;p72"/>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509" name="Shape 509"/>
        <p:cNvGrpSpPr/>
        <p:nvPr/>
      </p:nvGrpSpPr>
      <p:grpSpPr>
        <a:xfrm>
          <a:off x="0" y="0"/>
          <a:ext cx="0" cy="0"/>
          <a:chOff x="0" y="0"/>
          <a:chExt cx="0" cy="0"/>
        </a:xfrm>
      </p:grpSpPr>
      <p:sp>
        <p:nvSpPr>
          <p:cNvPr id="510" name="Google Shape;510;p73"/>
          <p:cNvSpPr/>
          <p:nvPr/>
        </p:nvSpPr>
        <p:spPr>
          <a:xfrm>
            <a:off x="1" y="6329468"/>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1" name="Google Shape;511;p73"/>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12" name="Google Shape;512;p73"/>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13" name="Google Shape;513;p73"/>
          <p:cNvSpPr/>
          <p:nvPr/>
        </p:nvSpPr>
        <p:spPr>
          <a:xfrm>
            <a:off x="1" y="6330472"/>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4" name="Google Shape;514;p7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15" name="Google Shape;515;p73"/>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 Header 2">
    <p:spTree>
      <p:nvGrpSpPr>
        <p:cNvPr id="50"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6" name="Google Shape;56;p8"/>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57" name="Google Shape;57;p8"/>
          <p:cNvPicPr preferRelativeResize="0"/>
          <p:nvPr/>
        </p:nvPicPr>
        <p:blipFill rotWithShape="1">
          <a:blip r:embed="rId2">
            <a:alphaModFix/>
          </a:blip>
          <a:srcRect b="0" l="0" r="0" t="0"/>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516" name="Shape 516"/>
        <p:cNvGrpSpPr/>
        <p:nvPr/>
      </p:nvGrpSpPr>
      <p:grpSpPr>
        <a:xfrm>
          <a:off x="0" y="0"/>
          <a:ext cx="0" cy="0"/>
          <a:chOff x="0" y="0"/>
          <a:chExt cx="0" cy="0"/>
        </a:xfrm>
      </p:grpSpPr>
      <p:sp>
        <p:nvSpPr>
          <p:cNvPr id="517" name="Google Shape;517;p74"/>
          <p:cNvSpPr txBox="1"/>
          <p:nvPr>
            <p:ph type="ctrTitle"/>
          </p:nvPr>
        </p:nvSpPr>
        <p:spPr>
          <a:xfrm>
            <a:off x="219320"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18" name="Google Shape;518;p74"/>
          <p:cNvSpPr txBox="1"/>
          <p:nvPr>
            <p:ph idx="1" type="subTitle"/>
          </p:nvPr>
        </p:nvSpPr>
        <p:spPr>
          <a:xfrm>
            <a:off x="219321"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519" name="Google Shape;519;p74"/>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520" name="Google Shape;520;p74"/>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521" name="Google Shape;521;p74"/>
          <p:cNvPicPr preferRelativeResize="0"/>
          <p:nvPr/>
        </p:nvPicPr>
        <p:blipFill rotWithShape="1">
          <a:blip r:embed="rId3">
            <a:alphaModFix/>
          </a:blip>
          <a:srcRect b="0" l="0" r="0" t="0"/>
          <a:stretch/>
        </p:blipFill>
        <p:spPr>
          <a:xfrm>
            <a:off x="304800" y="5840890"/>
            <a:ext cx="1303773" cy="507278"/>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22" name="Shape 522"/>
        <p:cNvGrpSpPr/>
        <p:nvPr/>
      </p:nvGrpSpPr>
      <p:grpSpPr>
        <a:xfrm>
          <a:off x="0" y="0"/>
          <a:ext cx="0" cy="0"/>
          <a:chOff x="0" y="0"/>
          <a:chExt cx="0" cy="0"/>
        </a:xfrm>
      </p:grpSpPr>
      <p:sp>
        <p:nvSpPr>
          <p:cNvPr id="523" name="Google Shape;523;p75"/>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24" name="Google Shape;524;p75"/>
          <p:cNvSpPr txBox="1"/>
          <p:nvPr>
            <p:ph idx="1" type="body"/>
          </p:nvPr>
        </p:nvSpPr>
        <p:spPr>
          <a:xfrm>
            <a:off x="304800" y="1417638"/>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25" name="Google Shape;525;p75"/>
          <p:cNvSpPr txBox="1"/>
          <p:nvPr>
            <p:ph idx="2" type="body"/>
          </p:nvPr>
        </p:nvSpPr>
        <p:spPr>
          <a:xfrm>
            <a:off x="304800" y="2015411"/>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26" name="Google Shape;526;p75"/>
          <p:cNvSpPr txBox="1"/>
          <p:nvPr>
            <p:ph idx="3" type="body"/>
          </p:nvPr>
        </p:nvSpPr>
        <p:spPr>
          <a:xfrm>
            <a:off x="4645025" y="1417638"/>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27" name="Google Shape;527;p75"/>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28" name="Google Shape;528;p7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9" name="Google Shape;529;p7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30" name="Google Shape;530;p75">
            <a:hlinkClick r:id="rId2"/>
          </p:cNvPr>
          <p:cNvSpPr/>
          <p:nvPr/>
        </p:nvSpPr>
        <p:spPr>
          <a:xfrm>
            <a:off x="3542586" y="6519775"/>
            <a:ext cx="1906800" cy="175500"/>
          </a:xfrm>
          <a:prstGeom prst="rect">
            <a:avLst/>
          </a:prstGeom>
          <a:noFill/>
          <a:ln>
            <a:noFill/>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531" name="Shape 531"/>
        <p:cNvGrpSpPr/>
        <p:nvPr/>
      </p:nvGrpSpPr>
      <p:grpSpPr>
        <a:xfrm>
          <a:off x="0" y="0"/>
          <a:ext cx="0" cy="0"/>
          <a:chOff x="0" y="0"/>
          <a:chExt cx="0" cy="0"/>
        </a:xfrm>
      </p:grpSpPr>
      <p:sp>
        <p:nvSpPr>
          <p:cNvPr id="532" name="Google Shape;532;p76"/>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33" name="Google Shape;533;p76"/>
          <p:cNvSpPr txBox="1"/>
          <p:nvPr>
            <p:ph idx="1" type="subTitle"/>
          </p:nvPr>
        </p:nvSpPr>
        <p:spPr>
          <a:xfrm>
            <a:off x="3339152"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534" name="Google Shape;534;p76"/>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5" name="Google Shape;535;p76"/>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88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36" name="Google Shape;536;p76"/>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537" name="Shape 537"/>
        <p:cNvGrpSpPr/>
        <p:nvPr/>
      </p:nvGrpSpPr>
      <p:grpSpPr>
        <a:xfrm>
          <a:off x="0" y="0"/>
          <a:ext cx="0" cy="0"/>
          <a:chOff x="0" y="0"/>
          <a:chExt cx="0" cy="0"/>
        </a:xfrm>
      </p:grpSpPr>
      <p:sp>
        <p:nvSpPr>
          <p:cNvPr id="538" name="Google Shape;538;p77"/>
          <p:cNvSpPr txBox="1"/>
          <p:nvPr>
            <p:ph type="ctrTitle"/>
          </p:nvPr>
        </p:nvSpPr>
        <p:spPr>
          <a:xfrm>
            <a:off x="219320"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39" name="Google Shape;539;p77"/>
          <p:cNvSpPr txBox="1"/>
          <p:nvPr>
            <p:ph idx="1" type="subTitle"/>
          </p:nvPr>
        </p:nvSpPr>
        <p:spPr>
          <a:xfrm>
            <a:off x="219317"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540" name="Google Shape;540;p77"/>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1" name="Google Shape;541;p77"/>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1905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42" name="Google Shape;542;p77"/>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543" name="Shape 543"/>
        <p:cNvGrpSpPr/>
        <p:nvPr/>
      </p:nvGrpSpPr>
      <p:grpSpPr>
        <a:xfrm>
          <a:off x="0" y="0"/>
          <a:ext cx="0" cy="0"/>
          <a:chOff x="0" y="0"/>
          <a:chExt cx="0" cy="0"/>
        </a:xfrm>
      </p:grpSpPr>
      <p:sp>
        <p:nvSpPr>
          <p:cNvPr id="544" name="Google Shape;544;p78"/>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45" name="Google Shape;545;p78"/>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6" name="Google Shape;546;p7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47" name="Google Shape;547;p78"/>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age">
  <p:cSld name="Chart Page">
    <p:spTree>
      <p:nvGrpSpPr>
        <p:cNvPr id="548" name="Shape 548"/>
        <p:cNvGrpSpPr/>
        <p:nvPr/>
      </p:nvGrpSpPr>
      <p:grpSpPr>
        <a:xfrm>
          <a:off x="0" y="0"/>
          <a:ext cx="0" cy="0"/>
          <a:chOff x="0" y="0"/>
          <a:chExt cx="0" cy="0"/>
        </a:xfrm>
      </p:grpSpPr>
      <p:sp>
        <p:nvSpPr>
          <p:cNvPr id="549" name="Google Shape;549;p79"/>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0" name="Google Shape;550;p79"/>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51" name="Google Shape;551;p7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2" name="Google Shape;552;p7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53" name="Google Shape;553;p79"/>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554" name="Shape 554"/>
        <p:cNvGrpSpPr/>
        <p:nvPr/>
      </p:nvGrpSpPr>
      <p:grpSpPr>
        <a:xfrm>
          <a:off x="0" y="0"/>
          <a:ext cx="0" cy="0"/>
          <a:chOff x="0" y="0"/>
          <a:chExt cx="0" cy="0"/>
        </a:xfrm>
      </p:grpSpPr>
      <p:sp>
        <p:nvSpPr>
          <p:cNvPr id="555" name="Google Shape;555;p80"/>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6" name="Google Shape;556;p80"/>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57" name="Google Shape;557;p8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8" name="Google Shape;558;p8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59" name="Google Shape;559;p80"/>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age">
  <p:cSld name="Contents Page">
    <p:spTree>
      <p:nvGrpSpPr>
        <p:cNvPr id="560" name="Shape 560"/>
        <p:cNvGrpSpPr/>
        <p:nvPr/>
      </p:nvGrpSpPr>
      <p:grpSpPr>
        <a:xfrm>
          <a:off x="0" y="0"/>
          <a:ext cx="0" cy="0"/>
          <a:chOff x="0" y="0"/>
          <a:chExt cx="0" cy="0"/>
        </a:xfrm>
      </p:grpSpPr>
      <p:sp>
        <p:nvSpPr>
          <p:cNvPr id="561" name="Google Shape;561;p81"/>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Arial"/>
              <a:ea typeface="Arial"/>
              <a:cs typeface="Arial"/>
              <a:sym typeface="Arial"/>
            </a:endParaRPr>
          </a:p>
        </p:txBody>
      </p:sp>
      <p:sp>
        <p:nvSpPr>
          <p:cNvPr id="562" name="Google Shape;562;p81"/>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63" name="Google Shape;563;p81"/>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64" name="Google Shape;564;p81"/>
          <p:cNvSpPr txBox="1"/>
          <p:nvPr>
            <p:ph idx="1" type="body"/>
          </p:nvPr>
        </p:nvSpPr>
        <p:spPr>
          <a:xfrm>
            <a:off x="4624613"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5" name="Google Shape;565;p81"/>
          <p:cNvSpPr txBox="1"/>
          <p:nvPr>
            <p:ph idx="2" type="body"/>
          </p:nvPr>
        </p:nvSpPr>
        <p:spPr>
          <a:xfrm>
            <a:off x="7209515"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6" name="Google Shape;566;p81"/>
          <p:cNvSpPr txBox="1"/>
          <p:nvPr>
            <p:ph idx="3" type="body"/>
          </p:nvPr>
        </p:nvSpPr>
        <p:spPr>
          <a:xfrm>
            <a:off x="4624613" y="240062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7" name="Google Shape;567;p81"/>
          <p:cNvSpPr txBox="1"/>
          <p:nvPr>
            <p:ph idx="4" type="body"/>
          </p:nvPr>
        </p:nvSpPr>
        <p:spPr>
          <a:xfrm>
            <a:off x="7209515" y="240062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8" name="Google Shape;568;p81"/>
          <p:cNvSpPr txBox="1"/>
          <p:nvPr>
            <p:ph idx="5" type="body"/>
          </p:nvPr>
        </p:nvSpPr>
        <p:spPr>
          <a:xfrm>
            <a:off x="4624613" y="295501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9" name="Google Shape;569;p81"/>
          <p:cNvSpPr txBox="1"/>
          <p:nvPr>
            <p:ph idx="6" type="body"/>
          </p:nvPr>
        </p:nvSpPr>
        <p:spPr>
          <a:xfrm>
            <a:off x="7209515" y="295501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0" name="Google Shape;570;p81"/>
          <p:cNvSpPr txBox="1"/>
          <p:nvPr>
            <p:ph idx="7" type="body"/>
          </p:nvPr>
        </p:nvSpPr>
        <p:spPr>
          <a:xfrm>
            <a:off x="4624613" y="350940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1" name="Google Shape;571;p81"/>
          <p:cNvSpPr txBox="1"/>
          <p:nvPr>
            <p:ph idx="8" type="body"/>
          </p:nvPr>
        </p:nvSpPr>
        <p:spPr>
          <a:xfrm>
            <a:off x="7209515" y="350940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2" name="Google Shape;572;p81"/>
          <p:cNvSpPr txBox="1"/>
          <p:nvPr>
            <p:ph idx="9" type="body"/>
          </p:nvPr>
        </p:nvSpPr>
        <p:spPr>
          <a:xfrm>
            <a:off x="4624613"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3" name="Google Shape;573;p81"/>
          <p:cNvSpPr txBox="1"/>
          <p:nvPr>
            <p:ph idx="13" type="body"/>
          </p:nvPr>
        </p:nvSpPr>
        <p:spPr>
          <a:xfrm>
            <a:off x="7209515"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4" name="Google Shape;574;p81"/>
          <p:cNvSpPr txBox="1"/>
          <p:nvPr>
            <p:ph idx="14" type="body"/>
          </p:nvPr>
        </p:nvSpPr>
        <p:spPr>
          <a:xfrm>
            <a:off x="4624613" y="461818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5" name="Google Shape;575;p81"/>
          <p:cNvSpPr txBox="1"/>
          <p:nvPr>
            <p:ph idx="15" type="body"/>
          </p:nvPr>
        </p:nvSpPr>
        <p:spPr>
          <a:xfrm>
            <a:off x="7209515" y="461818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76" name="Google Shape;576;p81"/>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577" name="Shape 577"/>
        <p:cNvGrpSpPr/>
        <p:nvPr/>
      </p:nvGrpSpPr>
      <p:grpSpPr>
        <a:xfrm>
          <a:off x="0" y="0"/>
          <a:ext cx="0" cy="0"/>
          <a:chOff x="0" y="0"/>
          <a:chExt cx="0" cy="0"/>
        </a:xfrm>
      </p:grpSpPr>
      <p:sp>
        <p:nvSpPr>
          <p:cNvPr id="578" name="Google Shape;578;p82"/>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79" name="Shape 579"/>
        <p:cNvGrpSpPr/>
        <p:nvPr/>
      </p:nvGrpSpPr>
      <p:grpSpPr>
        <a:xfrm>
          <a:off x="0" y="0"/>
          <a:ext cx="0" cy="0"/>
          <a:chOff x="0" y="0"/>
          <a:chExt cx="0" cy="0"/>
        </a:xfrm>
      </p:grpSpPr>
      <p:sp>
        <p:nvSpPr>
          <p:cNvPr id="580" name="Google Shape;580;p83"/>
          <p:cNvSpPr txBox="1"/>
          <p:nvPr>
            <p:ph type="title"/>
          </p:nvPr>
        </p:nvSpPr>
        <p:spPr>
          <a:xfrm>
            <a:off x="304800" y="274638"/>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81" name="Google Shape;581;p8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2" name="Google Shape;582;p8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83" name="Google Shape;583;p83"/>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8" name="Shape 58"/>
        <p:cNvGrpSpPr/>
        <p:nvPr/>
      </p:nvGrpSpPr>
      <p:grpSpPr>
        <a:xfrm>
          <a:off x="0" y="0"/>
          <a:ext cx="0" cy="0"/>
          <a:chOff x="0" y="0"/>
          <a:chExt cx="0" cy="0"/>
        </a:xfrm>
      </p:grpSpPr>
      <p:sp>
        <p:nvSpPr>
          <p:cNvPr id="59" name="Google Shape;59;p9"/>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0" name="Google Shape;60;p9"/>
          <p:cNvSpPr txBox="1"/>
          <p:nvPr>
            <p:ph idx="1" type="body"/>
          </p:nvPr>
        </p:nvSpPr>
        <p:spPr>
          <a:xfrm>
            <a:off x="304800" y="1417637"/>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304800" y="2015408"/>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2" name="Google Shape;62;p9"/>
          <p:cNvSpPr txBox="1"/>
          <p:nvPr>
            <p:ph idx="3" type="body"/>
          </p:nvPr>
        </p:nvSpPr>
        <p:spPr>
          <a:xfrm>
            <a:off x="4645025" y="1417637"/>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3" name="Google Shape;63;p9"/>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4" name="Google Shape;64;p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584" name="Shape 584"/>
        <p:cNvGrpSpPr/>
        <p:nvPr/>
      </p:nvGrpSpPr>
      <p:grpSpPr>
        <a:xfrm>
          <a:off x="0" y="0"/>
          <a:ext cx="0" cy="0"/>
          <a:chOff x="0" y="0"/>
          <a:chExt cx="0" cy="0"/>
        </a:xfrm>
      </p:grpSpPr>
      <p:sp>
        <p:nvSpPr>
          <p:cNvPr id="585" name="Google Shape;585;p8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6" name="Google Shape;586;p8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87" name="Google Shape;587;p84"/>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588" name="Shape 588"/>
        <p:cNvGrpSpPr/>
        <p:nvPr/>
      </p:nvGrpSpPr>
      <p:grpSpPr>
        <a:xfrm>
          <a:off x="0" y="0"/>
          <a:ext cx="0" cy="0"/>
          <a:chOff x="0" y="0"/>
          <a:chExt cx="0" cy="0"/>
        </a:xfrm>
      </p:grpSpPr>
      <p:sp>
        <p:nvSpPr>
          <p:cNvPr id="589" name="Google Shape;589;p85"/>
          <p:cNvSpPr/>
          <p:nvPr/>
        </p:nvSpPr>
        <p:spPr>
          <a:xfrm>
            <a:off x="1" y="6330472"/>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0" name="Google Shape;590;p8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Lucida Sans"/>
              <a:buNone/>
            </a:pPr>
            <a:fld id="{00000000-1234-1234-1234-123412341234}" type="slidenum">
              <a:rPr b="0" i="0" lang="en-US" sz="1000" u="none" cap="none" strike="noStrike">
                <a:solidFill>
                  <a:schemeClr val="lt1"/>
                </a:solidFill>
                <a:latin typeface="Arial"/>
                <a:ea typeface="Arial"/>
                <a:cs typeface="Arial"/>
                <a:sym typeface="Arial"/>
              </a:rPr>
              <a:t>‹#›</a:t>
            </a:fld>
            <a:r>
              <a:rPr b="0" i="0" lang="en-US" sz="10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91" name="Google Shape;591;p85"/>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pic>
        <p:nvPicPr>
          <p:cNvPr id="592" name="Google Shape;592;p85"/>
          <p:cNvPicPr preferRelativeResize="0"/>
          <p:nvPr/>
        </p:nvPicPr>
        <p:blipFill rotWithShape="1">
          <a:blip r:embed="rId3">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593" name="Shape 593"/>
        <p:cNvGrpSpPr/>
        <p:nvPr/>
      </p:nvGrpSpPr>
      <p:grpSpPr>
        <a:xfrm>
          <a:off x="0" y="0"/>
          <a:ext cx="0" cy="0"/>
          <a:chOff x="0" y="0"/>
          <a:chExt cx="0" cy="0"/>
        </a:xfrm>
      </p:grpSpPr>
      <p:sp>
        <p:nvSpPr>
          <p:cNvPr id="594" name="Google Shape;594;p8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5" name="Google Shape;595;p8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96" name="Google Shape;596;p86"/>
          <p:cNvPicPr preferRelativeResize="0"/>
          <p:nvPr/>
        </p:nvPicPr>
        <p:blipFill rotWithShape="1">
          <a:blip r:embed="rId2">
            <a:alphaModFix/>
          </a:blip>
          <a:srcRect b="0" l="0" r="0" t="0"/>
          <a:stretch/>
        </p:blipFill>
        <p:spPr>
          <a:xfrm>
            <a:off x="304800" y="6533799"/>
            <a:ext cx="3057300" cy="133389"/>
          </a:xfrm>
          <a:prstGeom prst="rect">
            <a:avLst/>
          </a:prstGeom>
          <a:noFill/>
          <a:ln>
            <a:noFill/>
          </a:ln>
        </p:spPr>
      </p:pic>
      <p:pic>
        <p:nvPicPr>
          <p:cNvPr id="597" name="Google Shape;597;p86"/>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98" name="Shape 598"/>
        <p:cNvGrpSpPr/>
        <p:nvPr/>
      </p:nvGrpSpPr>
      <p:grpSpPr>
        <a:xfrm>
          <a:off x="0" y="0"/>
          <a:ext cx="0" cy="0"/>
          <a:chOff x="0" y="0"/>
          <a:chExt cx="0" cy="0"/>
        </a:xfrm>
      </p:grpSpPr>
      <p:sp>
        <p:nvSpPr>
          <p:cNvPr id="599" name="Google Shape;599;p87"/>
          <p:cNvSpPr txBox="1"/>
          <p:nvPr>
            <p:ph type="title"/>
          </p:nvPr>
        </p:nvSpPr>
        <p:spPr>
          <a:xfrm>
            <a:off x="304800" y="279399"/>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00" name="Google Shape;600;p87"/>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1" name="Google Shape;601;p87"/>
          <p:cNvSpPr txBox="1"/>
          <p:nvPr>
            <p:ph idx="2" type="body"/>
          </p:nvPr>
        </p:nvSpPr>
        <p:spPr>
          <a:xfrm>
            <a:off x="4496020"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2" name="Google Shape;602;p87"/>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3" name="Google Shape;603;p87"/>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04" name="Google Shape;604;p87">
            <a:hlinkClick r:id="rId2"/>
          </p:cNvPr>
          <p:cNvSpPr/>
          <p:nvPr/>
        </p:nvSpPr>
        <p:spPr>
          <a:xfrm>
            <a:off x="3542586" y="6519775"/>
            <a:ext cx="1906800" cy="175500"/>
          </a:xfrm>
          <a:prstGeom prst="rect">
            <a:avLst/>
          </a:prstGeom>
          <a:noFill/>
          <a:ln>
            <a:noFill/>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605" name="Shape 605"/>
        <p:cNvGrpSpPr/>
        <p:nvPr/>
      </p:nvGrpSpPr>
      <p:grpSpPr>
        <a:xfrm>
          <a:off x="0" y="0"/>
          <a:ext cx="0" cy="0"/>
          <a:chOff x="0" y="0"/>
          <a:chExt cx="0" cy="0"/>
        </a:xfrm>
      </p:grpSpPr>
      <p:sp>
        <p:nvSpPr>
          <p:cNvPr id="606" name="Google Shape;606;p88"/>
          <p:cNvSpPr/>
          <p:nvPr>
            <p:ph idx="2" type="pic"/>
          </p:nvPr>
        </p:nvSpPr>
        <p:spPr>
          <a:xfrm>
            <a:off x="4673600" y="1600201"/>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07" name="Google Shape;607;p88"/>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08" name="Google Shape;608;p88"/>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9" name="Google Shape;609;p88"/>
          <p:cNvSpPr txBox="1"/>
          <p:nvPr>
            <p:ph idx="3" type="body"/>
          </p:nvPr>
        </p:nvSpPr>
        <p:spPr>
          <a:xfrm>
            <a:off x="4673600" y="5646677"/>
            <a:ext cx="40131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0" name="Google Shape;610;p88"/>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11" name="Google Shape;611;p8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612" name="Shape 612"/>
        <p:cNvGrpSpPr/>
        <p:nvPr/>
      </p:nvGrpSpPr>
      <p:grpSpPr>
        <a:xfrm>
          <a:off x="0" y="0"/>
          <a:ext cx="0" cy="0"/>
          <a:chOff x="0" y="0"/>
          <a:chExt cx="0" cy="0"/>
        </a:xfrm>
      </p:grpSpPr>
      <p:sp>
        <p:nvSpPr>
          <p:cNvPr id="613" name="Google Shape;613;p89"/>
          <p:cNvSpPr/>
          <p:nvPr>
            <p:ph idx="2" type="pic"/>
          </p:nvPr>
        </p:nvSpPr>
        <p:spPr>
          <a:xfrm>
            <a:off x="4673600" y="3892047"/>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14" name="Google Shape;614;p89"/>
          <p:cNvSpPr/>
          <p:nvPr>
            <p:ph idx="3" type="pic"/>
          </p:nvPr>
        </p:nvSpPr>
        <p:spPr>
          <a:xfrm>
            <a:off x="4673600" y="1600201"/>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15" name="Google Shape;615;p89"/>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16" name="Google Shape;616;p89"/>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7" name="Google Shape;617;p89"/>
          <p:cNvSpPr txBox="1"/>
          <p:nvPr>
            <p:ph idx="4" type="body"/>
          </p:nvPr>
        </p:nvSpPr>
        <p:spPr>
          <a:xfrm>
            <a:off x="4673600" y="5646677"/>
            <a:ext cx="4057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8" name="Google Shape;618;p89"/>
          <p:cNvSpPr txBox="1"/>
          <p:nvPr>
            <p:ph idx="5" type="body"/>
          </p:nvPr>
        </p:nvSpPr>
        <p:spPr>
          <a:xfrm>
            <a:off x="4673600" y="3354831"/>
            <a:ext cx="40131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9" name="Google Shape;619;p8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0" name="Google Shape;620;p8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621" name="Shape 621"/>
        <p:cNvGrpSpPr/>
        <p:nvPr/>
      </p:nvGrpSpPr>
      <p:grpSpPr>
        <a:xfrm>
          <a:off x="0" y="0"/>
          <a:ext cx="0" cy="0"/>
          <a:chOff x="0" y="0"/>
          <a:chExt cx="0" cy="0"/>
        </a:xfrm>
      </p:grpSpPr>
      <p:sp>
        <p:nvSpPr>
          <p:cNvPr id="622" name="Google Shape;622;p90"/>
          <p:cNvSpPr/>
          <p:nvPr>
            <p:ph idx="2" type="pic"/>
          </p:nvPr>
        </p:nvSpPr>
        <p:spPr>
          <a:xfrm>
            <a:off x="4683120"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3" name="Google Shape;623;p90"/>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24" name="Google Shape;624;p90"/>
          <p:cNvSpPr txBox="1"/>
          <p:nvPr>
            <p:ph idx="1" type="body"/>
          </p:nvPr>
        </p:nvSpPr>
        <p:spPr>
          <a:xfrm>
            <a:off x="4683120" y="5646677"/>
            <a:ext cx="4003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5" name="Google Shape;625;p90"/>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6" name="Google Shape;626;p90"/>
          <p:cNvSpPr txBox="1"/>
          <p:nvPr>
            <p:ph idx="4" type="body"/>
          </p:nvPr>
        </p:nvSpPr>
        <p:spPr>
          <a:xfrm>
            <a:off x="304800" y="5646677"/>
            <a:ext cx="4225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7" name="Google Shape;627;p9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8" name="Google Shape;628;p9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629" name="Shape 629"/>
        <p:cNvGrpSpPr/>
        <p:nvPr/>
      </p:nvGrpSpPr>
      <p:grpSpPr>
        <a:xfrm>
          <a:off x="0" y="0"/>
          <a:ext cx="0" cy="0"/>
          <a:chOff x="0" y="0"/>
          <a:chExt cx="0" cy="0"/>
        </a:xfrm>
      </p:grpSpPr>
      <p:sp>
        <p:nvSpPr>
          <p:cNvPr id="630" name="Google Shape;630;p91"/>
          <p:cNvSpPr/>
          <p:nvPr>
            <p:ph idx="2" type="pic"/>
          </p:nvPr>
        </p:nvSpPr>
        <p:spPr>
          <a:xfrm>
            <a:off x="4530722"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31" name="Google Shape;631;p91"/>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32" name="Google Shape;632;p91"/>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33" name="Google Shape;633;p91"/>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34" name="Google Shape;634;p91"/>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35" name="Google Shape;635;p91"/>
          <p:cNvSpPr txBox="1"/>
          <p:nvPr>
            <p:ph idx="1" type="body"/>
          </p:nvPr>
        </p:nvSpPr>
        <p:spPr>
          <a:xfrm>
            <a:off x="4533898" y="5646677"/>
            <a:ext cx="41529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36" name="Google Shape;636;p91"/>
          <p:cNvSpPr txBox="1"/>
          <p:nvPr>
            <p:ph idx="6" type="body"/>
          </p:nvPr>
        </p:nvSpPr>
        <p:spPr>
          <a:xfrm>
            <a:off x="304800" y="5646677"/>
            <a:ext cx="4159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37" name="Google Shape;637;p91"/>
          <p:cNvSpPr txBox="1"/>
          <p:nvPr>
            <p:ph idx="7" type="body"/>
          </p:nvPr>
        </p:nvSpPr>
        <p:spPr>
          <a:xfrm>
            <a:off x="4530722" y="3354831"/>
            <a:ext cx="4156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38" name="Google Shape;638;p91"/>
          <p:cNvSpPr txBox="1"/>
          <p:nvPr>
            <p:ph idx="8" type="body"/>
          </p:nvPr>
        </p:nvSpPr>
        <p:spPr>
          <a:xfrm>
            <a:off x="304801" y="3354831"/>
            <a:ext cx="4159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39" name="Google Shape;639;p91"/>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0" name="Google Shape;640;p91"/>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solidFill>
          <a:schemeClr val="lt1"/>
        </a:solidFill>
      </p:bgPr>
    </p:bg>
    <p:spTree>
      <p:nvGrpSpPr>
        <p:cNvPr id="641" name="Shape 641"/>
        <p:cNvGrpSpPr/>
        <p:nvPr/>
      </p:nvGrpSpPr>
      <p:grpSpPr>
        <a:xfrm>
          <a:off x="0" y="0"/>
          <a:ext cx="0" cy="0"/>
          <a:chOff x="0" y="0"/>
          <a:chExt cx="0" cy="0"/>
        </a:xfrm>
      </p:grpSpPr>
      <p:sp>
        <p:nvSpPr>
          <p:cNvPr id="642" name="Google Shape;642;p92"/>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3" name="Google Shape;643;p92"/>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4" name="Google Shape;644;p92"/>
          <p:cNvSpPr/>
          <p:nvPr/>
        </p:nvSpPr>
        <p:spPr>
          <a:xfrm>
            <a:off x="0" y="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5" name="Google Shape;645;p92"/>
          <p:cNvSpPr/>
          <p:nvPr/>
        </p:nvSpPr>
        <p:spPr>
          <a:xfrm>
            <a:off x="8991600" y="1905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6" name="Google Shape;646;p92"/>
          <p:cNvSpPr/>
          <p:nvPr/>
        </p:nvSpPr>
        <p:spPr>
          <a:xfrm>
            <a:off x="152400" y="2286000"/>
            <a:ext cx="8833200" cy="304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7" name="Google Shape;647;p92"/>
          <p:cNvSpPr/>
          <p:nvPr/>
        </p:nvSpPr>
        <p:spPr>
          <a:xfrm>
            <a:off x="155448" y="142352"/>
            <a:ext cx="8833200" cy="213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8" name="Google Shape;648;p92"/>
          <p:cNvSpPr txBox="1"/>
          <p:nvPr>
            <p:ph idx="1" type="body"/>
          </p:nvPr>
        </p:nvSpPr>
        <p:spPr>
          <a:xfrm>
            <a:off x="1368426" y="2743200"/>
            <a:ext cx="6480300" cy="1673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20"/>
              </a:spcBef>
              <a:spcAft>
                <a:spcPts val="0"/>
              </a:spcAft>
              <a:buClr>
                <a:schemeClr val="accent1"/>
              </a:buClr>
              <a:buSzPts val="1600"/>
              <a:buFont typeface="Noto Sans Symbols"/>
              <a:buNone/>
              <a:defRPr b="1" i="0" sz="1600" u="none" cap="none" strike="noStrike">
                <a:solidFill>
                  <a:schemeClr val="dk2"/>
                </a:solidFill>
                <a:latin typeface="Arial"/>
                <a:ea typeface="Arial"/>
                <a:cs typeface="Arial"/>
                <a:sym typeface="Arial"/>
              </a:defRPr>
            </a:lvl1pPr>
            <a:lvl2pPr indent="-228600" lvl="1" marL="914400" marR="0" rtl="0" algn="l">
              <a:lnSpc>
                <a:spcPct val="100000"/>
              </a:lnSpc>
              <a:spcBef>
                <a:spcPts val="360"/>
              </a:spcBef>
              <a:spcAft>
                <a:spcPts val="0"/>
              </a:spcAft>
              <a:buClr>
                <a:schemeClr val="accent2"/>
              </a:buClr>
              <a:buSzPts val="1800"/>
              <a:buFont typeface="Noto Sans Symbols"/>
              <a:buNone/>
              <a:defRPr b="0" i="0" sz="1800" u="none" cap="none" strike="noStrike">
                <a:solidFill>
                  <a:srgbClr val="888888"/>
                </a:solidFill>
                <a:latin typeface="Georgia"/>
                <a:ea typeface="Georgia"/>
                <a:cs typeface="Georgia"/>
                <a:sym typeface="Georgia"/>
              </a:defRPr>
            </a:lvl2pPr>
            <a:lvl3pPr indent="-228600" lvl="2" marL="1371600" marR="0" rtl="0" algn="l">
              <a:lnSpc>
                <a:spcPct val="100000"/>
              </a:lnSpc>
              <a:spcBef>
                <a:spcPts val="320"/>
              </a:spcBef>
              <a:spcAft>
                <a:spcPts val="0"/>
              </a:spcAft>
              <a:buClr>
                <a:schemeClr val="accent3"/>
              </a:buClr>
              <a:buSzPts val="1600"/>
              <a:buFont typeface="Noto Sans Symbols"/>
              <a:buNone/>
              <a:defRPr b="0" i="0" sz="1600" u="none" cap="none" strike="noStrike">
                <a:solidFill>
                  <a:srgbClr val="888888"/>
                </a:solidFill>
                <a:latin typeface="Georgia"/>
                <a:ea typeface="Georgia"/>
                <a:cs typeface="Georgia"/>
                <a:sym typeface="Georgia"/>
              </a:defRPr>
            </a:lvl3pPr>
            <a:lvl4pPr indent="-228600" lvl="3" marL="1828800" marR="0" rtl="0" algn="l">
              <a:lnSpc>
                <a:spcPct val="100000"/>
              </a:lnSpc>
              <a:spcBef>
                <a:spcPts val="280"/>
              </a:spcBef>
              <a:spcAft>
                <a:spcPts val="0"/>
              </a:spcAft>
              <a:buClr>
                <a:schemeClr val="accent4"/>
              </a:buClr>
              <a:buSzPts val="1400"/>
              <a:buFont typeface="Noto Sans Symbols"/>
              <a:buNone/>
              <a:defRPr b="0" i="0" sz="1400" u="none" cap="none" strike="noStrike">
                <a:solidFill>
                  <a:srgbClr val="888888"/>
                </a:solidFill>
                <a:latin typeface="Georgia"/>
                <a:ea typeface="Georgia"/>
                <a:cs typeface="Georgia"/>
                <a:sym typeface="Georgia"/>
              </a:defRPr>
            </a:lvl4pPr>
            <a:lvl5pPr indent="-228600" lvl="4" marL="2286000" marR="0" rtl="0" algn="l">
              <a:lnSpc>
                <a:spcPct val="100000"/>
              </a:lnSpc>
              <a:spcBef>
                <a:spcPts val="280"/>
              </a:spcBef>
              <a:spcAft>
                <a:spcPts val="0"/>
              </a:spcAft>
              <a:buClr>
                <a:schemeClr val="accent5"/>
              </a:buClr>
              <a:buSzPts val="1400"/>
              <a:buFont typeface="Georgia"/>
              <a:buNone/>
              <a:defRPr b="0" i="0" sz="1400" u="none" cap="none" strike="noStrike">
                <a:solidFill>
                  <a:srgbClr val="888888"/>
                </a:solidFill>
                <a:latin typeface="Georgia"/>
                <a:ea typeface="Georgia"/>
                <a:cs typeface="Georgia"/>
                <a:sym typeface="Georgia"/>
              </a:defRPr>
            </a:lvl5pPr>
            <a:lvl6pPr indent="-320039" lvl="5" marL="2743200" marR="0" rtl="0" algn="l">
              <a:lnSpc>
                <a:spcPct val="100000"/>
              </a:lnSpc>
              <a:spcBef>
                <a:spcPts val="36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indent="-320039" lvl="6" marL="3200400" marR="0" rtl="0" algn="l">
              <a:lnSpc>
                <a:spcPct val="100000"/>
              </a:lnSpc>
              <a:spcBef>
                <a:spcPts val="320"/>
              </a:spcBef>
              <a:spcAft>
                <a:spcPts val="0"/>
              </a:spcAft>
              <a:buClr>
                <a:srgbClr val="B75640"/>
              </a:buClr>
              <a:buSzPts val="1440"/>
              <a:buFont typeface="Georgia"/>
              <a:buChar char="•"/>
              <a:defRPr b="0" i="0" sz="1600" u="none" cap="none" strike="noStrike">
                <a:solidFill>
                  <a:schemeClr val="dk1"/>
                </a:solidFill>
                <a:latin typeface="Georgia"/>
                <a:ea typeface="Georgia"/>
                <a:cs typeface="Georgia"/>
                <a:sym typeface="Georgia"/>
              </a:defRPr>
            </a:lvl7pPr>
            <a:lvl8pPr indent="-330200" lvl="7" marL="3657600" marR="0" rtl="0" algn="l">
              <a:lnSpc>
                <a:spcPct val="100000"/>
              </a:lnSpc>
              <a:spcBef>
                <a:spcPts val="320"/>
              </a:spcBef>
              <a:spcAft>
                <a:spcPts val="0"/>
              </a:spcAft>
              <a:buClr>
                <a:srgbClr val="7A6B62"/>
              </a:buClr>
              <a:buSzPts val="1600"/>
              <a:buFont typeface="Georgia"/>
              <a:buChar char="•"/>
              <a:defRPr b="0" i="0" sz="1600" u="none" cap="none" strike="noStrike">
                <a:solidFill>
                  <a:schemeClr val="dk1"/>
                </a:solidFill>
                <a:latin typeface="Georgia"/>
                <a:ea typeface="Georgia"/>
                <a:cs typeface="Georgia"/>
                <a:sym typeface="Georgia"/>
              </a:defRPr>
            </a:lvl8pPr>
            <a:lvl9pPr indent="-308609" lvl="8" marL="4114800" marR="0" rtl="0" algn="l">
              <a:lnSpc>
                <a:spcPct val="100000"/>
              </a:lnSpc>
              <a:spcBef>
                <a:spcPts val="280"/>
              </a:spcBef>
              <a:spcAft>
                <a:spcPts val="0"/>
              </a:spcAft>
              <a:buClr>
                <a:srgbClr val="B29D00"/>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
        <p:nvSpPr>
          <p:cNvPr id="649" name="Google Shape;649;p92"/>
          <p:cNvSpPr/>
          <p:nvPr/>
        </p:nvSpPr>
        <p:spPr>
          <a:xfrm>
            <a:off x="146304" y="6391656"/>
            <a:ext cx="8833200" cy="3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0" name="Google Shape;650;p92"/>
          <p:cNvSpPr/>
          <p:nvPr/>
        </p:nvSpPr>
        <p:spPr>
          <a:xfrm>
            <a:off x="152400" y="152400"/>
            <a:ext cx="8833200" cy="6547200"/>
          </a:xfrm>
          <a:prstGeom prst="rect">
            <a:avLst/>
          </a:prstGeom>
          <a:noFill/>
          <a:ln cap="flat" cmpd="sng" w="9525">
            <a:solidFill>
              <a:srgbClr val="7A979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1" name="Google Shape;651;p92"/>
          <p:cNvSpPr txBox="1"/>
          <p:nvPr>
            <p:ph idx="11" type="ftr"/>
          </p:nvPr>
        </p:nvSpPr>
        <p:spPr>
          <a:xfrm>
            <a:off x="304800" y="6410848"/>
            <a:ext cx="3581400" cy="365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FFFFFF"/>
              </a:buClr>
              <a:buSzPts val="1200"/>
              <a:buFont typeface="Lucida Sans"/>
              <a:buNone/>
              <a:defRPr b="0" i="0" sz="12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sp>
        <p:nvSpPr>
          <p:cNvPr id="652" name="Google Shape;652;p92"/>
          <p:cNvSpPr txBox="1"/>
          <p:nvPr>
            <p:ph idx="10" type="dt"/>
          </p:nvPr>
        </p:nvSpPr>
        <p:spPr>
          <a:xfrm>
            <a:off x="5791200" y="6404984"/>
            <a:ext cx="3045000" cy="365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FFFFFF"/>
              </a:buClr>
              <a:buSzPts val="1400"/>
              <a:buFont typeface="Lucida Sans"/>
              <a:buNone/>
              <a:defRPr b="0" i="0" sz="14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cxnSp>
        <p:nvCxnSpPr>
          <p:cNvPr id="653" name="Google Shape;653;p92"/>
          <p:cNvCxnSpPr/>
          <p:nvPr/>
        </p:nvCxnSpPr>
        <p:spPr>
          <a:xfrm>
            <a:off x="152400" y="2438400"/>
            <a:ext cx="8833200" cy="0"/>
          </a:xfrm>
          <a:prstGeom prst="straightConnector1">
            <a:avLst/>
          </a:prstGeom>
          <a:noFill/>
          <a:ln cap="flat" cmpd="sng" w="11425">
            <a:solidFill>
              <a:srgbClr val="7A9798"/>
            </a:solidFill>
            <a:prstDash val="dash"/>
            <a:round/>
            <a:headEnd len="sm" w="sm" type="none"/>
            <a:tailEnd len="sm" w="sm" type="none"/>
          </a:ln>
        </p:spPr>
      </p:cxnSp>
      <p:sp>
        <p:nvSpPr>
          <p:cNvPr id="654" name="Google Shape;654;p92"/>
          <p:cNvSpPr/>
          <p:nvPr/>
        </p:nvSpPr>
        <p:spPr>
          <a:xfrm>
            <a:off x="4267200" y="2115312"/>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5" name="Google Shape;655;p92"/>
          <p:cNvSpPr/>
          <p:nvPr/>
        </p:nvSpPr>
        <p:spPr>
          <a:xfrm>
            <a:off x="4361688" y="2209800"/>
            <a:ext cx="420600" cy="420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6" name="Google Shape;656;p92"/>
          <p:cNvSpPr txBox="1"/>
          <p:nvPr>
            <p:ph idx="12" type="sldNum"/>
          </p:nvPr>
        </p:nvSpPr>
        <p:spPr>
          <a:xfrm>
            <a:off x="4343400" y="2199450"/>
            <a:ext cx="457200" cy="441300"/>
          </a:xfrm>
          <a:prstGeom prst="rect">
            <a:avLst/>
          </a:prstGeom>
          <a:noFill/>
          <a:ln>
            <a:noFill/>
          </a:ln>
        </p:spPr>
        <p:txBody>
          <a:bodyPr anchorCtr="0" anchor="ctr" bIns="45700" lIns="45700" spcFirstLastPara="1" rIns="45700" wrap="square" tIns="45700">
            <a:noAutofit/>
          </a:bodyPr>
          <a:lstStyle>
            <a:lvl1pPr indent="0" lvl="0"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1pPr>
            <a:lvl2pPr indent="0" lvl="1"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2pPr>
            <a:lvl3pPr indent="0" lvl="2"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3pPr>
            <a:lvl4pPr indent="0" lvl="3"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4pPr>
            <a:lvl5pPr indent="0" lvl="4"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5pPr>
            <a:lvl6pPr indent="0" lvl="5"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6pPr>
            <a:lvl7pPr indent="0" lvl="6"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7pPr>
            <a:lvl8pPr indent="0" lvl="7"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8pPr>
            <a:lvl9pPr indent="0" lvl="8"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657" name="Google Shape;657;p92"/>
          <p:cNvSpPr txBox="1"/>
          <p:nvPr>
            <p:ph type="title"/>
          </p:nvPr>
        </p:nvSpPr>
        <p:spPr>
          <a:xfrm>
            <a:off x="722313" y="533400"/>
            <a:ext cx="7772400" cy="1524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4200"/>
              <a:buFont typeface="Georgia"/>
              <a:buNone/>
              <a:defRPr b="0" i="0" sz="4200" u="none" cap="none" strike="noStrike">
                <a:solidFill>
                  <a:srgbClr val="FFFFFF"/>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661" name="Shape 661"/>
        <p:cNvGrpSpPr/>
        <p:nvPr/>
      </p:nvGrpSpPr>
      <p:grpSpPr>
        <a:xfrm>
          <a:off x="0" y="0"/>
          <a:ext cx="0" cy="0"/>
          <a:chOff x="0" y="0"/>
          <a:chExt cx="0" cy="0"/>
        </a:xfrm>
      </p:grpSpPr>
      <p:sp>
        <p:nvSpPr>
          <p:cNvPr id="662" name="Google Shape;662;p94"/>
          <p:cNvSpPr/>
          <p:nvPr/>
        </p:nvSpPr>
        <p:spPr>
          <a:xfrm>
            <a:off x="1" y="6329468"/>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63" name="Google Shape;663;p94"/>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64" name="Google Shape;664;p94"/>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65" name="Google Shape;665;p94"/>
          <p:cNvSpPr/>
          <p:nvPr/>
        </p:nvSpPr>
        <p:spPr>
          <a:xfrm>
            <a:off x="1" y="6330472"/>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66" name="Google Shape;666;p9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667" name="Google Shape;667;p94"/>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67" name="Shape 67"/>
        <p:cNvGrpSpPr/>
        <p:nvPr/>
      </p:nvGrpSpPr>
      <p:grpSpPr>
        <a:xfrm>
          <a:off x="0" y="0"/>
          <a:ext cx="0" cy="0"/>
          <a:chOff x="0" y="0"/>
          <a:chExt cx="0" cy="0"/>
        </a:xfrm>
      </p:grpSpPr>
      <p:sp>
        <p:nvSpPr>
          <p:cNvPr id="68" name="Google Shape;68;p10"/>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9" name="Google Shape;69;p10"/>
          <p:cNvSpPr txBox="1"/>
          <p:nvPr>
            <p:ph idx="1" type="subTitle"/>
          </p:nvPr>
        </p:nvSpPr>
        <p:spPr>
          <a:xfrm>
            <a:off x="3339151"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0" name="Google Shape;70;p10"/>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1" name="Google Shape;71;p10"/>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165100" lvl="0" marL="5080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2" name="Google Shape;72;p10"/>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668" name="Shape 668"/>
        <p:cNvGrpSpPr/>
        <p:nvPr/>
      </p:nvGrpSpPr>
      <p:grpSpPr>
        <a:xfrm>
          <a:off x="0" y="0"/>
          <a:ext cx="0" cy="0"/>
          <a:chOff x="0" y="0"/>
          <a:chExt cx="0" cy="0"/>
        </a:xfrm>
      </p:grpSpPr>
      <p:sp>
        <p:nvSpPr>
          <p:cNvPr id="669" name="Google Shape;669;p95"/>
          <p:cNvSpPr/>
          <p:nvPr/>
        </p:nvSpPr>
        <p:spPr>
          <a:xfrm>
            <a:off x="0" y="0"/>
            <a:ext cx="9144000" cy="6858000"/>
          </a:xfrm>
          <a:prstGeom prst="rect">
            <a:avLst/>
          </a:prstGeom>
          <a:solidFill>
            <a:srgbClr val="1C9963"/>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70" name="Google Shape;670;p95"/>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1" name="Google Shape;671;p95"/>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2" name="Google Shape;672;p95"/>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3" name="Google Shape;673;p95"/>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4" name="Google Shape;674;p95"/>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675" name="Google Shape;675;p95"/>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676" name="Shape 676"/>
        <p:cNvGrpSpPr/>
        <p:nvPr/>
      </p:nvGrpSpPr>
      <p:grpSpPr>
        <a:xfrm>
          <a:off x="0" y="0"/>
          <a:ext cx="0" cy="0"/>
          <a:chOff x="0" y="0"/>
          <a:chExt cx="0" cy="0"/>
        </a:xfrm>
      </p:grpSpPr>
      <p:sp>
        <p:nvSpPr>
          <p:cNvPr id="677" name="Google Shape;677;p96"/>
          <p:cNvSpPr/>
          <p:nvPr/>
        </p:nvSpPr>
        <p:spPr>
          <a:xfrm>
            <a:off x="0" y="0"/>
            <a:ext cx="9144000" cy="6858000"/>
          </a:xfrm>
          <a:prstGeom prst="rect">
            <a:avLst/>
          </a:prstGeom>
          <a:solidFill>
            <a:srgbClr val="A9B0AC"/>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78" name="Google Shape;678;p96"/>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9" name="Google Shape;679;p96"/>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80" name="Google Shape;680;p96"/>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81" name="Google Shape;681;p96"/>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82" name="Google Shape;682;p96"/>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683" name="Google Shape;683;p96"/>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 Header 2">
    <p:spTree>
      <p:nvGrpSpPr>
        <p:cNvPr id="684" name="Shape 684"/>
        <p:cNvGrpSpPr/>
        <p:nvPr/>
      </p:nvGrpSpPr>
      <p:grpSpPr>
        <a:xfrm>
          <a:off x="0" y="0"/>
          <a:ext cx="0" cy="0"/>
          <a:chOff x="0" y="0"/>
          <a:chExt cx="0" cy="0"/>
        </a:xfrm>
      </p:grpSpPr>
      <p:sp>
        <p:nvSpPr>
          <p:cNvPr id="685" name="Google Shape;685;p97"/>
          <p:cNvSpPr/>
          <p:nvPr/>
        </p:nvSpPr>
        <p:spPr>
          <a:xfrm>
            <a:off x="0" y="0"/>
            <a:ext cx="9144000" cy="6858000"/>
          </a:xfrm>
          <a:prstGeom prst="rect">
            <a:avLst/>
          </a:prstGeom>
          <a:solidFill>
            <a:srgbClr val="464646"/>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86" name="Google Shape;686;p9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87" name="Google Shape;687;p9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88" name="Google Shape;688;p9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89" name="Google Shape;689;p9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90" name="Google Shape;690;p97"/>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691" name="Google Shape;691;p97"/>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692" name="Shape 692"/>
        <p:cNvGrpSpPr/>
        <p:nvPr/>
      </p:nvGrpSpPr>
      <p:grpSpPr>
        <a:xfrm>
          <a:off x="0" y="0"/>
          <a:ext cx="0" cy="0"/>
          <a:chOff x="0" y="0"/>
          <a:chExt cx="0" cy="0"/>
        </a:xfrm>
      </p:grpSpPr>
      <p:sp>
        <p:nvSpPr>
          <p:cNvPr id="693" name="Google Shape;693;p98"/>
          <p:cNvSpPr txBox="1"/>
          <p:nvPr>
            <p:ph type="ctrTitle"/>
          </p:nvPr>
        </p:nvSpPr>
        <p:spPr>
          <a:xfrm>
            <a:off x="219320"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94" name="Google Shape;694;p98"/>
          <p:cNvSpPr txBox="1"/>
          <p:nvPr>
            <p:ph idx="1" type="subTitle"/>
          </p:nvPr>
        </p:nvSpPr>
        <p:spPr>
          <a:xfrm>
            <a:off x="219321"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695" name="Google Shape;695;p98"/>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696" name="Google Shape;696;p98"/>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697" name="Google Shape;697;p98"/>
          <p:cNvPicPr preferRelativeResize="0"/>
          <p:nvPr/>
        </p:nvPicPr>
        <p:blipFill rotWithShape="1">
          <a:blip r:embed="rId3">
            <a:alphaModFix/>
          </a:blip>
          <a:srcRect b="0" l="0" r="0" t="0"/>
          <a:stretch/>
        </p:blipFill>
        <p:spPr>
          <a:xfrm>
            <a:off x="304800" y="5840890"/>
            <a:ext cx="1303773" cy="507278"/>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698" name="Shape 698"/>
        <p:cNvGrpSpPr/>
        <p:nvPr/>
      </p:nvGrpSpPr>
      <p:grpSpPr>
        <a:xfrm>
          <a:off x="0" y="0"/>
          <a:ext cx="0" cy="0"/>
          <a:chOff x="0" y="0"/>
          <a:chExt cx="0" cy="0"/>
        </a:xfrm>
      </p:grpSpPr>
      <p:sp>
        <p:nvSpPr>
          <p:cNvPr id="699" name="Google Shape;699;p99"/>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00" name="Google Shape;700;p99"/>
          <p:cNvSpPr txBox="1"/>
          <p:nvPr>
            <p:ph idx="1" type="body"/>
          </p:nvPr>
        </p:nvSpPr>
        <p:spPr>
          <a:xfrm>
            <a:off x="304800" y="1417638"/>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701" name="Google Shape;701;p99"/>
          <p:cNvSpPr txBox="1"/>
          <p:nvPr>
            <p:ph idx="2" type="body"/>
          </p:nvPr>
        </p:nvSpPr>
        <p:spPr>
          <a:xfrm>
            <a:off x="304800" y="2015411"/>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702" name="Google Shape;702;p99"/>
          <p:cNvSpPr txBox="1"/>
          <p:nvPr>
            <p:ph idx="3" type="body"/>
          </p:nvPr>
        </p:nvSpPr>
        <p:spPr>
          <a:xfrm>
            <a:off x="4645025" y="1417638"/>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703" name="Google Shape;703;p99"/>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704" name="Google Shape;704;p9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05" name="Google Shape;705;p9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706" name="Google Shape;706;p99">
            <a:hlinkClick r:id="rId2"/>
          </p:cNvPr>
          <p:cNvSpPr/>
          <p:nvPr/>
        </p:nvSpPr>
        <p:spPr>
          <a:xfrm>
            <a:off x="3542586" y="6519775"/>
            <a:ext cx="1906800" cy="175500"/>
          </a:xfrm>
          <a:prstGeom prst="rect">
            <a:avLst/>
          </a:prstGeom>
          <a:no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707" name="Shape 707"/>
        <p:cNvGrpSpPr/>
        <p:nvPr/>
      </p:nvGrpSpPr>
      <p:grpSpPr>
        <a:xfrm>
          <a:off x="0" y="0"/>
          <a:ext cx="0" cy="0"/>
          <a:chOff x="0" y="0"/>
          <a:chExt cx="0" cy="0"/>
        </a:xfrm>
      </p:grpSpPr>
      <p:sp>
        <p:nvSpPr>
          <p:cNvPr id="708" name="Google Shape;708;p100"/>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09" name="Google Shape;709;p100"/>
          <p:cNvSpPr txBox="1"/>
          <p:nvPr>
            <p:ph idx="1" type="subTitle"/>
          </p:nvPr>
        </p:nvSpPr>
        <p:spPr>
          <a:xfrm>
            <a:off x="3339152"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10" name="Google Shape;710;p100"/>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11" name="Google Shape;711;p100"/>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215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12" name="Google Shape;712;p100"/>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713" name="Shape 713"/>
        <p:cNvGrpSpPr/>
        <p:nvPr/>
      </p:nvGrpSpPr>
      <p:grpSpPr>
        <a:xfrm>
          <a:off x="0" y="0"/>
          <a:ext cx="0" cy="0"/>
          <a:chOff x="0" y="0"/>
          <a:chExt cx="0" cy="0"/>
        </a:xfrm>
      </p:grpSpPr>
      <p:sp>
        <p:nvSpPr>
          <p:cNvPr id="714" name="Google Shape;714;p101"/>
          <p:cNvSpPr txBox="1"/>
          <p:nvPr>
            <p:ph type="ctrTitle"/>
          </p:nvPr>
        </p:nvSpPr>
        <p:spPr>
          <a:xfrm>
            <a:off x="219320"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15" name="Google Shape;715;p101"/>
          <p:cNvSpPr txBox="1"/>
          <p:nvPr>
            <p:ph idx="1" type="subTitle"/>
          </p:nvPr>
        </p:nvSpPr>
        <p:spPr>
          <a:xfrm>
            <a:off x="219317"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16" name="Google Shape;716;p101"/>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17" name="Google Shape;717;p101"/>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2667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18" name="Google Shape;718;p101"/>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719" name="Shape 719"/>
        <p:cNvGrpSpPr/>
        <p:nvPr/>
      </p:nvGrpSpPr>
      <p:grpSpPr>
        <a:xfrm>
          <a:off x="0" y="0"/>
          <a:ext cx="0" cy="0"/>
          <a:chOff x="0" y="0"/>
          <a:chExt cx="0" cy="0"/>
        </a:xfrm>
      </p:grpSpPr>
      <p:sp>
        <p:nvSpPr>
          <p:cNvPr id="720" name="Google Shape;720;p102"/>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21" name="Google Shape;721;p102"/>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22" name="Google Shape;722;p10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23" name="Google Shape;723;p102"/>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age">
  <p:cSld name="Chart Page">
    <p:spTree>
      <p:nvGrpSpPr>
        <p:cNvPr id="724" name="Shape 724"/>
        <p:cNvGrpSpPr/>
        <p:nvPr/>
      </p:nvGrpSpPr>
      <p:grpSpPr>
        <a:xfrm>
          <a:off x="0" y="0"/>
          <a:ext cx="0" cy="0"/>
          <a:chOff x="0" y="0"/>
          <a:chExt cx="0" cy="0"/>
        </a:xfrm>
      </p:grpSpPr>
      <p:sp>
        <p:nvSpPr>
          <p:cNvPr id="725" name="Google Shape;725;p103"/>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26" name="Google Shape;726;p103"/>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27" name="Google Shape;727;p10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28" name="Google Shape;728;p10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29" name="Google Shape;729;p103"/>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730" name="Shape 730"/>
        <p:cNvGrpSpPr/>
        <p:nvPr/>
      </p:nvGrpSpPr>
      <p:grpSpPr>
        <a:xfrm>
          <a:off x="0" y="0"/>
          <a:ext cx="0" cy="0"/>
          <a:chOff x="0" y="0"/>
          <a:chExt cx="0" cy="0"/>
        </a:xfrm>
      </p:grpSpPr>
      <p:sp>
        <p:nvSpPr>
          <p:cNvPr id="731" name="Google Shape;731;p104"/>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2" name="Google Shape;732;p104"/>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33" name="Google Shape;733;p10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34" name="Google Shape;734;p10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35" name="Google Shape;735;p104"/>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11" Type="http://schemas.openxmlformats.org/officeDocument/2006/relationships/slideLayout" Target="../slideLayouts/slideLayout33.xml"/><Relationship Id="rId22" Type="http://schemas.openxmlformats.org/officeDocument/2006/relationships/slideLayout" Target="../slideLayouts/slideLayout44.xml"/><Relationship Id="rId10" Type="http://schemas.openxmlformats.org/officeDocument/2006/relationships/slideLayout" Target="../slideLayouts/slideLayout32.xml"/><Relationship Id="rId21" Type="http://schemas.openxmlformats.org/officeDocument/2006/relationships/slideLayout" Target="../slideLayouts/slideLayout43.xml"/><Relationship Id="rId13" Type="http://schemas.openxmlformats.org/officeDocument/2006/relationships/slideLayout" Target="../slideLayouts/slideLayout35.xml"/><Relationship Id="rId24" Type="http://schemas.openxmlformats.org/officeDocument/2006/relationships/theme" Target="../theme/theme3.xml"/><Relationship Id="rId12" Type="http://schemas.openxmlformats.org/officeDocument/2006/relationships/slideLayout" Target="../slideLayouts/slideLayout34.xml"/><Relationship Id="rId23" Type="http://schemas.openxmlformats.org/officeDocument/2006/relationships/slideLayout" Target="../slideLayouts/slideLayout45.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19" Type="http://schemas.openxmlformats.org/officeDocument/2006/relationships/slideLayout" Target="../slideLayouts/slideLayout41.xml"/><Relationship Id="rId6" Type="http://schemas.openxmlformats.org/officeDocument/2006/relationships/slideLayout" Target="../slideLayouts/slideLayout28.xml"/><Relationship Id="rId18" Type="http://schemas.openxmlformats.org/officeDocument/2006/relationships/slideLayout" Target="../slideLayouts/slideLayout40.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5.xml"/><Relationship Id="rId11" Type="http://schemas.openxmlformats.org/officeDocument/2006/relationships/slideLayout" Target="../slideLayouts/slideLayout56.xml"/><Relationship Id="rId22" Type="http://schemas.openxmlformats.org/officeDocument/2006/relationships/theme" Target="../theme/theme9.xml"/><Relationship Id="rId10" Type="http://schemas.openxmlformats.org/officeDocument/2006/relationships/slideLayout" Target="../slideLayouts/slideLayout55.xml"/><Relationship Id="rId21" Type="http://schemas.openxmlformats.org/officeDocument/2006/relationships/slideLayout" Target="../slideLayouts/slideLayout66.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5" Type="http://schemas.openxmlformats.org/officeDocument/2006/relationships/slideLayout" Target="../slideLayouts/slideLayout50.xml"/><Relationship Id="rId19" Type="http://schemas.openxmlformats.org/officeDocument/2006/relationships/slideLayout" Target="../slideLayouts/slideLayout64.xml"/><Relationship Id="rId6" Type="http://schemas.openxmlformats.org/officeDocument/2006/relationships/slideLayout" Target="../slideLayouts/slideLayout51.xml"/><Relationship Id="rId18" Type="http://schemas.openxmlformats.org/officeDocument/2006/relationships/slideLayout" Target="../slideLayouts/slideLayout63.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6.xml"/><Relationship Id="rId11" Type="http://schemas.openxmlformats.org/officeDocument/2006/relationships/slideLayout" Target="../slideLayouts/slideLayout77.xml"/><Relationship Id="rId22" Type="http://schemas.openxmlformats.org/officeDocument/2006/relationships/slideLayout" Target="../slideLayouts/slideLayout88.xml"/><Relationship Id="rId10" Type="http://schemas.openxmlformats.org/officeDocument/2006/relationships/slideLayout" Target="../slideLayouts/slideLayout76.xml"/><Relationship Id="rId21" Type="http://schemas.openxmlformats.org/officeDocument/2006/relationships/slideLayout" Target="../slideLayouts/slideLayout87.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23" Type="http://schemas.openxmlformats.org/officeDocument/2006/relationships/theme" Target="../theme/theme2.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5" Type="http://schemas.openxmlformats.org/officeDocument/2006/relationships/slideLayout" Target="../slideLayouts/slideLayout71.xml"/><Relationship Id="rId19" Type="http://schemas.openxmlformats.org/officeDocument/2006/relationships/slideLayout" Target="../slideLayouts/slideLayout85.xml"/><Relationship Id="rId6" Type="http://schemas.openxmlformats.org/officeDocument/2006/relationships/slideLayout" Target="../slideLayouts/slideLayout72.xml"/><Relationship Id="rId18" Type="http://schemas.openxmlformats.org/officeDocument/2006/relationships/slideLayout" Target="../slideLayouts/slideLayout84.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08.xml"/><Relationship Id="rId11" Type="http://schemas.openxmlformats.org/officeDocument/2006/relationships/slideLayout" Target="../slideLayouts/slideLayout99.xml"/><Relationship Id="rId22" Type="http://schemas.openxmlformats.org/officeDocument/2006/relationships/slideLayout" Target="../slideLayouts/slideLayout110.xml"/><Relationship Id="rId10" Type="http://schemas.openxmlformats.org/officeDocument/2006/relationships/slideLayout" Target="../slideLayouts/slideLayout98.xml"/><Relationship Id="rId21" Type="http://schemas.openxmlformats.org/officeDocument/2006/relationships/slideLayout" Target="../slideLayouts/slideLayout109.xml"/><Relationship Id="rId13" Type="http://schemas.openxmlformats.org/officeDocument/2006/relationships/slideLayout" Target="../slideLayouts/slideLayout101.xml"/><Relationship Id="rId24" Type="http://schemas.openxmlformats.org/officeDocument/2006/relationships/theme" Target="../theme/theme8.xml"/><Relationship Id="rId12" Type="http://schemas.openxmlformats.org/officeDocument/2006/relationships/slideLayout" Target="../slideLayouts/slideLayout100.xml"/><Relationship Id="rId23" Type="http://schemas.openxmlformats.org/officeDocument/2006/relationships/slideLayout" Target="../slideLayouts/slideLayout111.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5" Type="http://schemas.openxmlformats.org/officeDocument/2006/relationships/slideLayout" Target="../slideLayouts/slideLayout103.xml"/><Relationship Id="rId14" Type="http://schemas.openxmlformats.org/officeDocument/2006/relationships/slideLayout" Target="../slideLayouts/slideLayout102.xml"/><Relationship Id="rId17" Type="http://schemas.openxmlformats.org/officeDocument/2006/relationships/slideLayout" Target="../slideLayouts/slideLayout105.xml"/><Relationship Id="rId16" Type="http://schemas.openxmlformats.org/officeDocument/2006/relationships/slideLayout" Target="../slideLayouts/slideLayout104.xml"/><Relationship Id="rId5" Type="http://schemas.openxmlformats.org/officeDocument/2006/relationships/slideLayout" Target="../slideLayouts/slideLayout93.xml"/><Relationship Id="rId19" Type="http://schemas.openxmlformats.org/officeDocument/2006/relationships/slideLayout" Target="../slideLayouts/slideLayout107.xml"/><Relationship Id="rId6" Type="http://schemas.openxmlformats.org/officeDocument/2006/relationships/slideLayout" Target="../slideLayouts/slideLayout94.xml"/><Relationship Id="rId18" Type="http://schemas.openxmlformats.org/officeDocument/2006/relationships/slideLayout" Target="../slideLayouts/slideLayout106.xml"/><Relationship Id="rId7" Type="http://schemas.openxmlformats.org/officeDocument/2006/relationships/slideLayout" Target="../slideLayouts/slideLayout95.xml"/><Relationship Id="rId8"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31.xml"/><Relationship Id="rId11" Type="http://schemas.openxmlformats.org/officeDocument/2006/relationships/slideLayout" Target="../slideLayouts/slideLayout122.xml"/><Relationship Id="rId22" Type="http://schemas.openxmlformats.org/officeDocument/2006/relationships/slideLayout" Target="../slideLayouts/slideLayout133.xml"/><Relationship Id="rId10" Type="http://schemas.openxmlformats.org/officeDocument/2006/relationships/slideLayout" Target="../slideLayouts/slideLayout121.xml"/><Relationship Id="rId21" Type="http://schemas.openxmlformats.org/officeDocument/2006/relationships/slideLayout" Target="../slideLayouts/slideLayout132.xml"/><Relationship Id="rId13" Type="http://schemas.openxmlformats.org/officeDocument/2006/relationships/slideLayout" Target="../slideLayouts/slideLayout124.xml"/><Relationship Id="rId12" Type="http://schemas.openxmlformats.org/officeDocument/2006/relationships/slideLayout" Target="../slideLayouts/slideLayout123.xml"/><Relationship Id="rId23" Type="http://schemas.openxmlformats.org/officeDocument/2006/relationships/theme" Target="../theme/theme6.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5" Type="http://schemas.openxmlformats.org/officeDocument/2006/relationships/slideLayout" Target="../slideLayouts/slideLayout126.xml"/><Relationship Id="rId14" Type="http://schemas.openxmlformats.org/officeDocument/2006/relationships/slideLayout" Target="../slideLayouts/slideLayout125.xml"/><Relationship Id="rId17" Type="http://schemas.openxmlformats.org/officeDocument/2006/relationships/slideLayout" Target="../slideLayouts/slideLayout128.xml"/><Relationship Id="rId16" Type="http://schemas.openxmlformats.org/officeDocument/2006/relationships/slideLayout" Target="../slideLayouts/slideLayout127.xml"/><Relationship Id="rId5" Type="http://schemas.openxmlformats.org/officeDocument/2006/relationships/slideLayout" Target="../slideLayouts/slideLayout116.xml"/><Relationship Id="rId19" Type="http://schemas.openxmlformats.org/officeDocument/2006/relationships/slideLayout" Target="../slideLayouts/slideLayout130.xml"/><Relationship Id="rId6" Type="http://schemas.openxmlformats.org/officeDocument/2006/relationships/slideLayout" Target="../slideLayouts/slideLayout117.xml"/><Relationship Id="rId18" Type="http://schemas.openxmlformats.org/officeDocument/2006/relationships/slideLayout" Target="../slideLayouts/slideLayout129.xml"/><Relationship Id="rId7" Type="http://schemas.openxmlformats.org/officeDocument/2006/relationships/slideLayout" Target="../slideLayouts/slideLayout118.xml"/><Relationship Id="rId8" Type="http://schemas.openxmlformats.org/officeDocument/2006/relationships/slideLayout" Target="../slideLayouts/slideLayout11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44.xml"/><Relationship Id="rId10" Type="http://schemas.openxmlformats.org/officeDocument/2006/relationships/slideLayout" Target="../slideLayouts/slideLayout143.xml"/><Relationship Id="rId12" Type="http://schemas.openxmlformats.org/officeDocument/2006/relationships/theme" Target="../theme/theme1.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1" name="Google Shape;11;p1"/>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68" name="Shape 168"/>
        <p:cNvGrpSpPr/>
        <p:nvPr/>
      </p:nvGrpSpPr>
      <p:grpSpPr>
        <a:xfrm>
          <a:off x="0" y="0"/>
          <a:ext cx="0" cy="0"/>
          <a:chOff x="0" y="0"/>
          <a:chExt cx="0" cy="0"/>
        </a:xfrm>
      </p:grpSpPr>
      <p:sp>
        <p:nvSpPr>
          <p:cNvPr id="169" name="Google Shape;169;p2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70" name="Google Shape;170;p2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44" name="Shape 344"/>
        <p:cNvGrpSpPr/>
        <p:nvPr/>
      </p:nvGrpSpPr>
      <p:grpSpPr>
        <a:xfrm>
          <a:off x="0" y="0"/>
          <a:ext cx="0" cy="0"/>
          <a:chOff x="0" y="0"/>
          <a:chExt cx="0" cy="0"/>
        </a:xfrm>
      </p:grpSpPr>
      <p:sp>
        <p:nvSpPr>
          <p:cNvPr id="345" name="Google Shape;345;p4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46" name="Google Shape;346;p48"/>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90" name="Shape 490"/>
        <p:cNvGrpSpPr/>
        <p:nvPr/>
      </p:nvGrpSpPr>
      <p:grpSpPr>
        <a:xfrm>
          <a:off x="0" y="0"/>
          <a:ext cx="0" cy="0"/>
          <a:chOff x="0" y="0"/>
          <a:chExt cx="0" cy="0"/>
        </a:xfrm>
      </p:grpSpPr>
      <p:sp>
        <p:nvSpPr>
          <p:cNvPr id="491" name="Google Shape;491;p70"/>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92" name="Google Shape;492;p70"/>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58" name="Shape 658"/>
        <p:cNvGrpSpPr/>
        <p:nvPr/>
      </p:nvGrpSpPr>
      <p:grpSpPr>
        <a:xfrm>
          <a:off x="0" y="0"/>
          <a:ext cx="0" cy="0"/>
          <a:chOff x="0" y="0"/>
          <a:chExt cx="0" cy="0"/>
        </a:xfrm>
      </p:grpSpPr>
      <p:sp>
        <p:nvSpPr>
          <p:cNvPr id="659" name="Google Shape;659;p9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60" name="Google Shape;660;p93"/>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34" name="Shape 834"/>
        <p:cNvGrpSpPr/>
        <p:nvPr/>
      </p:nvGrpSpPr>
      <p:grpSpPr>
        <a:xfrm>
          <a:off x="0" y="0"/>
          <a:ext cx="0" cy="0"/>
          <a:chOff x="0" y="0"/>
          <a:chExt cx="0" cy="0"/>
        </a:xfrm>
      </p:grpSpPr>
      <p:sp>
        <p:nvSpPr>
          <p:cNvPr id="835" name="Google Shape;835;p117"/>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36" name="Google Shape;836;p117"/>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93" name="Shape 993"/>
        <p:cNvGrpSpPr/>
        <p:nvPr/>
      </p:nvGrpSpPr>
      <p:grpSpPr>
        <a:xfrm>
          <a:off x="0" y="0"/>
          <a:ext cx="0" cy="0"/>
          <a:chOff x="0" y="0"/>
          <a:chExt cx="0" cy="0"/>
        </a:xfrm>
      </p:grpSpPr>
      <p:sp>
        <p:nvSpPr>
          <p:cNvPr id="994" name="Google Shape;994;p140"/>
          <p:cNvSpPr txBox="1"/>
          <p:nvPr>
            <p:ph type="title"/>
          </p:nvPr>
        </p:nvSpPr>
        <p:spPr>
          <a:xfrm>
            <a:off x="228600" y="183092"/>
            <a:ext cx="4114800" cy="762000"/>
          </a:xfrm>
          <a:prstGeom prst="rect">
            <a:avLst/>
          </a:prstGeom>
          <a:noFill/>
          <a:ln>
            <a:noFill/>
          </a:ln>
        </p:spPr>
        <p:txBody>
          <a:bodyPr anchorCtr="0" anchor="ctr" bIns="25400" lIns="50800" spcFirstLastPara="1" rIns="50800" wrap="square" tIns="25400">
            <a:noAutofit/>
          </a:bodyPr>
          <a:lstStyle>
            <a:lvl1pPr lvl="0" marR="0" rtl="0" algn="ctr">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a:spcBef>
                <a:spcPts val="0"/>
              </a:spcBef>
              <a:spcAft>
                <a:spcPts val="0"/>
              </a:spcAft>
              <a:buSzPts val="800"/>
              <a:buNone/>
              <a:defRPr sz="1000"/>
            </a:lvl2pPr>
            <a:lvl3pPr lvl="2">
              <a:spcBef>
                <a:spcPts val="0"/>
              </a:spcBef>
              <a:spcAft>
                <a:spcPts val="0"/>
              </a:spcAft>
              <a:buSzPts val="800"/>
              <a:buNone/>
              <a:defRPr sz="1000"/>
            </a:lvl3pPr>
            <a:lvl4pPr lvl="3">
              <a:spcBef>
                <a:spcPts val="0"/>
              </a:spcBef>
              <a:spcAft>
                <a:spcPts val="0"/>
              </a:spcAft>
              <a:buSzPts val="800"/>
              <a:buNone/>
              <a:defRPr sz="1000"/>
            </a:lvl4pPr>
            <a:lvl5pPr lvl="4">
              <a:spcBef>
                <a:spcPts val="0"/>
              </a:spcBef>
              <a:spcAft>
                <a:spcPts val="0"/>
              </a:spcAft>
              <a:buSzPts val="800"/>
              <a:buNone/>
              <a:defRPr sz="1000"/>
            </a:lvl5pPr>
            <a:lvl6pPr lvl="5">
              <a:spcBef>
                <a:spcPts val="0"/>
              </a:spcBef>
              <a:spcAft>
                <a:spcPts val="0"/>
              </a:spcAft>
              <a:buSzPts val="800"/>
              <a:buNone/>
              <a:defRPr sz="1000"/>
            </a:lvl6pPr>
            <a:lvl7pPr lvl="6">
              <a:spcBef>
                <a:spcPts val="0"/>
              </a:spcBef>
              <a:spcAft>
                <a:spcPts val="0"/>
              </a:spcAft>
              <a:buSzPts val="800"/>
              <a:buNone/>
              <a:defRPr sz="1000"/>
            </a:lvl7pPr>
            <a:lvl8pPr lvl="7">
              <a:spcBef>
                <a:spcPts val="0"/>
              </a:spcBef>
              <a:spcAft>
                <a:spcPts val="0"/>
              </a:spcAft>
              <a:buSzPts val="800"/>
              <a:buNone/>
              <a:defRPr sz="1000"/>
            </a:lvl8pPr>
            <a:lvl9pPr lvl="8">
              <a:spcBef>
                <a:spcPts val="0"/>
              </a:spcBef>
              <a:spcAft>
                <a:spcPts val="0"/>
              </a:spcAft>
              <a:buSzPts val="800"/>
              <a:buNone/>
              <a:defRPr sz="1000"/>
            </a:lvl9pPr>
          </a:lstStyle>
          <a:p/>
        </p:txBody>
      </p:sp>
      <p:sp>
        <p:nvSpPr>
          <p:cNvPr id="995" name="Google Shape;995;p140"/>
          <p:cNvSpPr txBox="1"/>
          <p:nvPr>
            <p:ph idx="1" type="body"/>
          </p:nvPr>
        </p:nvSpPr>
        <p:spPr>
          <a:xfrm>
            <a:off x="228600" y="1066800"/>
            <a:ext cx="4114800" cy="3017309"/>
          </a:xfrm>
          <a:prstGeom prst="rect">
            <a:avLst/>
          </a:prstGeom>
          <a:noFill/>
          <a:ln>
            <a:noFill/>
          </a:ln>
        </p:spPr>
        <p:txBody>
          <a:bodyPr anchorCtr="0" anchor="t" bIns="25400" lIns="50800" spcFirstLastPara="1" rIns="50800" wrap="square" tIns="25400">
            <a:noAutofit/>
          </a:bodyPr>
          <a:lstStyle>
            <a:lvl1pPr indent="-342900" lvl="0" marL="457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30200" lvl="1" marL="9144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11150" lvl="2" marL="13716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3pPr>
            <a:lvl4pPr indent="-298450" lvl="3" marL="18288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4pPr>
            <a:lvl5pPr indent="-298450" lvl="4" marL="22860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5pPr>
            <a:lvl6pPr indent="-298450" lvl="5" marL="27432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6pPr>
            <a:lvl7pPr indent="-298450" lvl="6" marL="32004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7pPr>
            <a:lvl8pPr indent="-298450" lvl="7" marL="36576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8pPr>
            <a:lvl9pPr indent="-298450" lvl="8" marL="41148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9pPr>
          </a:lstStyle>
          <a:p/>
        </p:txBody>
      </p:sp>
      <p:sp>
        <p:nvSpPr>
          <p:cNvPr id="996" name="Google Shape;996;p140"/>
          <p:cNvSpPr txBox="1"/>
          <p:nvPr>
            <p:ph idx="10" type="dt"/>
          </p:nvPr>
        </p:nvSpPr>
        <p:spPr>
          <a:xfrm>
            <a:off x="228600" y="4237567"/>
            <a:ext cx="1066800" cy="243417"/>
          </a:xfrm>
          <a:prstGeom prst="rect">
            <a:avLst/>
          </a:prstGeom>
          <a:noFill/>
          <a:ln>
            <a:noFill/>
          </a:ln>
        </p:spPr>
        <p:txBody>
          <a:bodyPr anchorCtr="0" anchor="ctr" bIns="25400" lIns="50800" spcFirstLastPara="1" rIns="50800" wrap="square" tIns="25400">
            <a:noAutofit/>
          </a:bodyPr>
          <a:lstStyle>
            <a:lvl1pPr lvl="0" marR="0" rtl="0" algn="l">
              <a:spcBef>
                <a:spcPts val="0"/>
              </a:spcBef>
              <a:spcAft>
                <a:spcPts val="0"/>
              </a:spcAft>
              <a:buSzPts val="800"/>
              <a:buNone/>
              <a:defRPr b="0" i="0" sz="700" u="none" cap="none" strike="noStrike">
                <a:solidFill>
                  <a:srgbClr val="888888"/>
                </a:solidFill>
                <a:latin typeface="Calibri"/>
                <a:ea typeface="Calibri"/>
                <a:cs typeface="Calibri"/>
                <a:sym typeface="Calibri"/>
              </a:defRPr>
            </a:lvl1pPr>
            <a:lvl2pPr lvl="1"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997" name="Google Shape;997;p140"/>
          <p:cNvSpPr txBox="1"/>
          <p:nvPr>
            <p:ph idx="11" type="ftr"/>
          </p:nvPr>
        </p:nvSpPr>
        <p:spPr>
          <a:xfrm>
            <a:off x="1562100" y="4237567"/>
            <a:ext cx="1447800" cy="243417"/>
          </a:xfrm>
          <a:prstGeom prst="rect">
            <a:avLst/>
          </a:prstGeom>
          <a:noFill/>
          <a:ln>
            <a:noFill/>
          </a:ln>
        </p:spPr>
        <p:txBody>
          <a:bodyPr anchorCtr="0" anchor="ctr" bIns="25400" lIns="50800" spcFirstLastPara="1" rIns="50800" wrap="square" tIns="25400">
            <a:noAutofit/>
          </a:bodyPr>
          <a:lstStyle>
            <a:lvl1pPr lvl="0" marR="0" rtl="0" algn="ctr">
              <a:spcBef>
                <a:spcPts val="0"/>
              </a:spcBef>
              <a:spcAft>
                <a:spcPts val="0"/>
              </a:spcAft>
              <a:buSzPts val="800"/>
              <a:buNone/>
              <a:defRPr b="0" i="0" sz="700" u="none" cap="none" strike="noStrike">
                <a:solidFill>
                  <a:srgbClr val="888888"/>
                </a:solidFill>
                <a:latin typeface="Calibri"/>
                <a:ea typeface="Calibri"/>
                <a:cs typeface="Calibri"/>
                <a:sym typeface="Calibri"/>
              </a:defRPr>
            </a:lvl1pPr>
            <a:lvl2pPr lvl="1"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998" name="Google Shape;998;p140"/>
          <p:cNvSpPr txBox="1"/>
          <p:nvPr>
            <p:ph idx="12" type="sldNum"/>
          </p:nvPr>
        </p:nvSpPr>
        <p:spPr>
          <a:xfrm>
            <a:off x="3276600" y="4237567"/>
            <a:ext cx="1066800" cy="243417"/>
          </a:xfrm>
          <a:prstGeom prst="rect">
            <a:avLst/>
          </a:prstGeom>
          <a:noFill/>
          <a:ln>
            <a:noFill/>
          </a:ln>
        </p:spPr>
        <p:txBody>
          <a:bodyPr anchorCtr="0" anchor="ctr" bIns="25400" lIns="50800" spcFirstLastPara="1" rIns="50800" wrap="square" tIns="25400">
            <a:noAutofit/>
          </a:bodyPr>
          <a:lstStyle>
            <a:lvl1pPr indent="0" lvl="0" marL="0" marR="0" rtl="0" algn="r">
              <a:spcBef>
                <a:spcPts val="0"/>
              </a:spcBef>
              <a:buNone/>
              <a:defRPr b="0" i="0" sz="700" u="none" cap="none" strike="noStrike">
                <a:solidFill>
                  <a:srgbClr val="888888"/>
                </a:solidFill>
                <a:latin typeface="Calibri"/>
                <a:ea typeface="Calibri"/>
                <a:cs typeface="Calibri"/>
                <a:sym typeface="Calibri"/>
              </a:defRPr>
            </a:lvl1pPr>
            <a:lvl2pPr indent="0" lvl="1" marL="0" marR="0" rtl="0" algn="r">
              <a:spcBef>
                <a:spcPts val="0"/>
              </a:spcBef>
              <a:buNone/>
              <a:defRPr b="0" i="0" sz="700" u="none" cap="none" strike="noStrike">
                <a:solidFill>
                  <a:srgbClr val="888888"/>
                </a:solidFill>
                <a:latin typeface="Calibri"/>
                <a:ea typeface="Calibri"/>
                <a:cs typeface="Calibri"/>
                <a:sym typeface="Calibri"/>
              </a:defRPr>
            </a:lvl2pPr>
            <a:lvl3pPr indent="0" lvl="2" marL="0" marR="0" rtl="0" algn="r">
              <a:spcBef>
                <a:spcPts val="0"/>
              </a:spcBef>
              <a:buNone/>
              <a:defRPr b="0" i="0" sz="700" u="none" cap="none" strike="noStrike">
                <a:solidFill>
                  <a:srgbClr val="888888"/>
                </a:solidFill>
                <a:latin typeface="Calibri"/>
                <a:ea typeface="Calibri"/>
                <a:cs typeface="Calibri"/>
                <a:sym typeface="Calibri"/>
              </a:defRPr>
            </a:lvl3pPr>
            <a:lvl4pPr indent="0" lvl="3" marL="0" marR="0" rtl="0" algn="r">
              <a:spcBef>
                <a:spcPts val="0"/>
              </a:spcBef>
              <a:buNone/>
              <a:defRPr b="0" i="0" sz="700" u="none" cap="none" strike="noStrike">
                <a:solidFill>
                  <a:srgbClr val="888888"/>
                </a:solidFill>
                <a:latin typeface="Calibri"/>
                <a:ea typeface="Calibri"/>
                <a:cs typeface="Calibri"/>
                <a:sym typeface="Calibri"/>
              </a:defRPr>
            </a:lvl4pPr>
            <a:lvl5pPr indent="0" lvl="4" marL="0" marR="0" rtl="0" algn="r">
              <a:spcBef>
                <a:spcPts val="0"/>
              </a:spcBef>
              <a:buNone/>
              <a:defRPr b="0" i="0" sz="700" u="none" cap="none" strike="noStrike">
                <a:solidFill>
                  <a:srgbClr val="888888"/>
                </a:solidFill>
                <a:latin typeface="Calibri"/>
                <a:ea typeface="Calibri"/>
                <a:cs typeface="Calibri"/>
                <a:sym typeface="Calibri"/>
              </a:defRPr>
            </a:lvl5pPr>
            <a:lvl6pPr indent="0" lvl="5" marL="0" marR="0" rtl="0" algn="r">
              <a:spcBef>
                <a:spcPts val="0"/>
              </a:spcBef>
              <a:buNone/>
              <a:defRPr b="0" i="0" sz="700" u="none" cap="none" strike="noStrike">
                <a:solidFill>
                  <a:srgbClr val="888888"/>
                </a:solidFill>
                <a:latin typeface="Calibri"/>
                <a:ea typeface="Calibri"/>
                <a:cs typeface="Calibri"/>
                <a:sym typeface="Calibri"/>
              </a:defRPr>
            </a:lvl6pPr>
            <a:lvl7pPr indent="0" lvl="6" marL="0" marR="0" rtl="0" algn="r">
              <a:spcBef>
                <a:spcPts val="0"/>
              </a:spcBef>
              <a:buNone/>
              <a:defRPr b="0" i="0" sz="700" u="none" cap="none" strike="noStrike">
                <a:solidFill>
                  <a:srgbClr val="888888"/>
                </a:solidFill>
                <a:latin typeface="Calibri"/>
                <a:ea typeface="Calibri"/>
                <a:cs typeface="Calibri"/>
                <a:sym typeface="Calibri"/>
              </a:defRPr>
            </a:lvl7pPr>
            <a:lvl8pPr indent="0" lvl="7" marL="0" marR="0" rtl="0" algn="r">
              <a:spcBef>
                <a:spcPts val="0"/>
              </a:spcBef>
              <a:buNone/>
              <a:defRPr b="0" i="0" sz="700" u="none" cap="none" strike="noStrike">
                <a:solidFill>
                  <a:srgbClr val="888888"/>
                </a:solidFill>
                <a:latin typeface="Calibri"/>
                <a:ea typeface="Calibri"/>
                <a:cs typeface="Calibri"/>
                <a:sym typeface="Calibri"/>
              </a:defRPr>
            </a:lvl8pPr>
            <a:lvl9pPr indent="0" lvl="8" marL="0" marR="0" rtl="0" algn="r">
              <a:spcBef>
                <a:spcPts val="0"/>
              </a:spcBef>
              <a:buNone/>
              <a:defRPr b="0" i="0" sz="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68" name="Shape 1068"/>
        <p:cNvGrpSpPr/>
        <p:nvPr/>
      </p:nvGrpSpPr>
      <p:grpSpPr>
        <a:xfrm>
          <a:off x="0" y="0"/>
          <a:ext cx="0" cy="0"/>
          <a:chOff x="0" y="0"/>
          <a:chExt cx="0" cy="0"/>
        </a:xfrm>
      </p:grpSpPr>
      <p:sp>
        <p:nvSpPr>
          <p:cNvPr id="1069" name="Google Shape;1069;p152"/>
          <p:cNvSpPr txBox="1"/>
          <p:nvPr>
            <p:ph type="title"/>
          </p:nvPr>
        </p:nvSpPr>
        <p:spPr>
          <a:xfrm>
            <a:off x="312718" y="228600"/>
            <a:ext cx="8518566" cy="838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1"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1" i="0" sz="1800" u="none" cap="none" strike="noStrike">
                <a:solidFill>
                  <a:schemeClr val="dk2"/>
                </a:solidFill>
                <a:latin typeface="Century Gothic"/>
                <a:ea typeface="Century Gothic"/>
                <a:cs typeface="Century Gothic"/>
                <a:sym typeface="Century Gothic"/>
              </a:defRPr>
            </a:lvl2pPr>
            <a:lvl3pPr lvl="2" marR="0" rtl="0" algn="l">
              <a:spcBef>
                <a:spcPts val="0"/>
              </a:spcBef>
              <a:spcAft>
                <a:spcPts val="0"/>
              </a:spcAft>
              <a:buSzPts val="1400"/>
              <a:buNone/>
              <a:defRPr b="1" i="0" sz="1800" u="none" cap="none" strike="noStrike">
                <a:solidFill>
                  <a:schemeClr val="dk2"/>
                </a:solidFill>
                <a:latin typeface="Century Gothic"/>
                <a:ea typeface="Century Gothic"/>
                <a:cs typeface="Century Gothic"/>
                <a:sym typeface="Century Gothic"/>
              </a:defRPr>
            </a:lvl3pPr>
            <a:lvl4pPr lvl="3" marR="0" rtl="0" algn="l">
              <a:spcBef>
                <a:spcPts val="0"/>
              </a:spcBef>
              <a:spcAft>
                <a:spcPts val="0"/>
              </a:spcAft>
              <a:buSzPts val="1400"/>
              <a:buNone/>
              <a:defRPr b="1" i="0" sz="1800" u="none" cap="none" strike="noStrike">
                <a:solidFill>
                  <a:schemeClr val="dk2"/>
                </a:solidFill>
                <a:latin typeface="Century Gothic"/>
                <a:ea typeface="Century Gothic"/>
                <a:cs typeface="Century Gothic"/>
                <a:sym typeface="Century Gothic"/>
              </a:defRPr>
            </a:lvl4pPr>
            <a:lvl5pPr lvl="4" marR="0" rtl="0" algn="l">
              <a:spcBef>
                <a:spcPts val="0"/>
              </a:spcBef>
              <a:spcAft>
                <a:spcPts val="0"/>
              </a:spcAft>
              <a:buSzPts val="1400"/>
              <a:buNone/>
              <a:defRPr b="1" i="0" sz="1800" u="none" cap="none" strike="noStrike">
                <a:solidFill>
                  <a:schemeClr val="dk2"/>
                </a:solidFill>
                <a:latin typeface="Century Gothic"/>
                <a:ea typeface="Century Gothic"/>
                <a:cs typeface="Century Gothic"/>
                <a:sym typeface="Century Gothic"/>
              </a:defRPr>
            </a:lvl5pPr>
            <a:lvl6pPr lvl="5" marR="0" rtl="0" algn="l">
              <a:spcBef>
                <a:spcPts val="0"/>
              </a:spcBef>
              <a:spcAft>
                <a:spcPts val="0"/>
              </a:spcAft>
              <a:buSzPts val="1400"/>
              <a:buNone/>
              <a:defRPr b="1" i="0" sz="1800" u="none" cap="none" strike="noStrike">
                <a:solidFill>
                  <a:schemeClr val="dk2"/>
                </a:solidFill>
                <a:latin typeface="Century Gothic"/>
                <a:ea typeface="Century Gothic"/>
                <a:cs typeface="Century Gothic"/>
                <a:sym typeface="Century Gothic"/>
              </a:defRPr>
            </a:lvl6pPr>
            <a:lvl7pPr lvl="6" marR="0" rtl="0" algn="l">
              <a:spcBef>
                <a:spcPts val="0"/>
              </a:spcBef>
              <a:spcAft>
                <a:spcPts val="0"/>
              </a:spcAft>
              <a:buSzPts val="1400"/>
              <a:buNone/>
              <a:defRPr b="1" i="0" sz="1800" u="none" cap="none" strike="noStrike">
                <a:solidFill>
                  <a:schemeClr val="dk2"/>
                </a:solidFill>
                <a:latin typeface="Century Gothic"/>
                <a:ea typeface="Century Gothic"/>
                <a:cs typeface="Century Gothic"/>
                <a:sym typeface="Century Gothic"/>
              </a:defRPr>
            </a:lvl7pPr>
            <a:lvl8pPr lvl="7" marR="0" rtl="0" algn="l">
              <a:spcBef>
                <a:spcPts val="0"/>
              </a:spcBef>
              <a:spcAft>
                <a:spcPts val="0"/>
              </a:spcAft>
              <a:buSzPts val="1400"/>
              <a:buNone/>
              <a:defRPr b="1" i="0" sz="1800" u="none" cap="none" strike="noStrike">
                <a:solidFill>
                  <a:schemeClr val="dk2"/>
                </a:solidFill>
                <a:latin typeface="Century Gothic"/>
                <a:ea typeface="Century Gothic"/>
                <a:cs typeface="Century Gothic"/>
                <a:sym typeface="Century Gothic"/>
              </a:defRPr>
            </a:lvl8pPr>
            <a:lvl9pPr lvl="8" marR="0" rtl="0" algn="l">
              <a:spcBef>
                <a:spcPts val="0"/>
              </a:spcBef>
              <a:spcAft>
                <a:spcPts val="0"/>
              </a:spcAft>
              <a:buSzPts val="1400"/>
              <a:buNone/>
              <a:defRPr b="1" i="0" sz="1800" u="none" cap="none" strike="noStrike">
                <a:solidFill>
                  <a:schemeClr val="dk2"/>
                </a:solidFill>
                <a:latin typeface="Century Gothic"/>
                <a:ea typeface="Century Gothic"/>
                <a:cs typeface="Century Gothic"/>
                <a:sym typeface="Century Gothic"/>
              </a:defRPr>
            </a:lvl9pPr>
          </a:lstStyle>
          <a:p/>
        </p:txBody>
      </p:sp>
      <p:sp>
        <p:nvSpPr>
          <p:cNvPr id="1070" name="Google Shape;1070;p152"/>
          <p:cNvSpPr txBox="1"/>
          <p:nvPr>
            <p:ph idx="1" type="body"/>
          </p:nvPr>
        </p:nvSpPr>
        <p:spPr>
          <a:xfrm>
            <a:off x="428306" y="1219200"/>
            <a:ext cx="8278483" cy="5094288"/>
          </a:xfrm>
          <a:prstGeom prst="rect">
            <a:avLst/>
          </a:prstGeom>
          <a:noFill/>
          <a:ln>
            <a:noFill/>
          </a:ln>
        </p:spPr>
        <p:txBody>
          <a:bodyPr anchorCtr="0" anchor="t" bIns="45700" lIns="91425" spcFirstLastPara="1" rIns="91425" wrap="square" tIns="45700">
            <a:noAutofit/>
          </a:bodyPr>
          <a:lstStyle>
            <a:lvl1pPr indent="-317500" lvl="0" marL="457200" marR="0" rtl="0" algn="l">
              <a:spcBef>
                <a:spcPts val="28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1pPr>
            <a:lvl2pPr indent="-317500" lvl="1" marL="914400" marR="0" rtl="0" algn="l">
              <a:spcBef>
                <a:spcPts val="280"/>
              </a:spcBef>
              <a:spcAft>
                <a:spcPts val="0"/>
              </a:spcAft>
              <a:buClr>
                <a:schemeClr val="dk1"/>
              </a:buClr>
              <a:buSzPts val="1400"/>
              <a:buFont typeface="Calibri"/>
              <a:buChar char="o"/>
              <a:defRPr b="0" i="0" sz="1400" u="none" cap="none" strike="noStrike">
                <a:solidFill>
                  <a:schemeClr val="dk1"/>
                </a:solidFill>
                <a:latin typeface="Calibri"/>
                <a:ea typeface="Calibri"/>
                <a:cs typeface="Calibri"/>
                <a:sym typeface="Calibri"/>
              </a:defRPr>
            </a:lvl2pPr>
            <a:lvl3pPr indent="-317500" lvl="2" marL="1371600" marR="0" rtl="0" algn="l">
              <a:spcBef>
                <a:spcPts val="28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3pPr>
            <a:lvl4pPr indent="-317500" lvl="3" marL="1828800" marR="0" rtl="0" algn="l">
              <a:spcBef>
                <a:spcPts val="28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4pPr>
            <a:lvl5pPr indent="-317500" lvl="4" marL="2286000" marR="0" rtl="0" algn="l">
              <a:spcBef>
                <a:spcPts val="35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5pPr>
            <a:lvl6pPr indent="-330200" lvl="5" marL="2743200" marR="0" rtl="0" algn="l">
              <a:spcBef>
                <a:spcPts val="40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6pPr>
            <a:lvl7pPr indent="-330200" lvl="6" marL="3200400" marR="0" rtl="0" algn="l">
              <a:spcBef>
                <a:spcPts val="40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7pPr>
            <a:lvl8pPr indent="-330200" lvl="7" marL="3657600" marR="0" rtl="0" algn="l">
              <a:spcBef>
                <a:spcPts val="40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8pPr>
            <a:lvl9pPr indent="-330200" lvl="8" marL="4114800" marR="0" rtl="0" algn="l">
              <a:spcBef>
                <a:spcPts val="40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9pPr>
          </a:lstStyle>
          <a:p/>
        </p:txBody>
      </p:sp>
      <p:sp>
        <p:nvSpPr>
          <p:cNvPr id="1071" name="Google Shape;1071;p152"/>
          <p:cNvSpPr txBox="1"/>
          <p:nvPr/>
        </p:nvSpPr>
        <p:spPr>
          <a:xfrm>
            <a:off x="8686800" y="6590992"/>
            <a:ext cx="606865" cy="15388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000" u="none" cap="none" strike="noStrike">
                <a:solidFill>
                  <a:srgbClr val="595959"/>
                </a:solidFill>
                <a:latin typeface="Calibri"/>
                <a:ea typeface="Calibri"/>
                <a:cs typeface="Calibri"/>
                <a:sym typeface="Calibri"/>
              </a:rPr>
              <a:t> </a:t>
            </a:r>
            <a:fld id="{00000000-1234-1234-1234-123412341234}" type="slidenum">
              <a:rPr b="0" i="0" lang="en-US" sz="1000" u="none" cap="none" strike="noStrike">
                <a:solidFill>
                  <a:srgbClr val="595959"/>
                </a:solidFill>
                <a:latin typeface="Calibri"/>
                <a:ea typeface="Calibri"/>
                <a:cs typeface="Calibri"/>
                <a:sym typeface="Calibri"/>
              </a:rPr>
              <a:t>‹#›</a:t>
            </a:fld>
            <a:endParaRPr b="0" i="0" sz="1000" u="none" cap="none" strike="noStrike">
              <a:solidFill>
                <a:srgbClr val="595959"/>
              </a:solidFill>
              <a:latin typeface="Calibri"/>
              <a:ea typeface="Calibri"/>
              <a:cs typeface="Calibri"/>
              <a:sym typeface="Calibri"/>
            </a:endParaRPr>
          </a:p>
        </p:txBody>
      </p:sp>
      <p:cxnSp>
        <p:nvCxnSpPr>
          <p:cNvPr id="1072" name="Google Shape;1072;p152"/>
          <p:cNvCxnSpPr/>
          <p:nvPr/>
        </p:nvCxnSpPr>
        <p:spPr>
          <a:xfrm>
            <a:off x="304800" y="228600"/>
            <a:ext cx="8534400" cy="0"/>
          </a:xfrm>
          <a:prstGeom prst="straightConnector1">
            <a:avLst/>
          </a:prstGeom>
          <a:noFill/>
          <a:ln cap="sq" cmpd="sng" w="19050">
            <a:solidFill>
              <a:schemeClr val="accent6"/>
            </a:solidFill>
            <a:prstDash val="solid"/>
            <a:round/>
            <a:headEnd len="sm" w="sm" type="none"/>
            <a:tailEnd len="sm" w="sm" type="none"/>
          </a:ln>
        </p:spPr>
      </p:cxnSp>
      <p:pic>
        <p:nvPicPr>
          <p:cNvPr id="1073" name="Google Shape;1073;p152"/>
          <p:cNvPicPr preferRelativeResize="0"/>
          <p:nvPr/>
        </p:nvPicPr>
        <p:blipFill rotWithShape="1">
          <a:blip r:embed="rId1">
            <a:alphaModFix/>
          </a:blip>
          <a:srcRect b="-11405" l="0" r="63970" t="1"/>
          <a:stretch/>
        </p:blipFill>
        <p:spPr>
          <a:xfrm>
            <a:off x="7239000" y="6496253"/>
            <a:ext cx="1342289" cy="34336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92" r:id="rId2"/>
    <p:sldLayoutId id="2147483793" r:id="rId3"/>
    <p:sldLayoutId id="2147483794" r:id="rId4"/>
    <p:sldLayoutId id="2147483795"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0.xml"/><Relationship Id="rId3" Type="http://schemas.openxmlformats.org/officeDocument/2006/relationships/image" Target="../media/image7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47.jp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5.jpg"/><Relationship Id="rId4" Type="http://schemas.openxmlformats.org/officeDocument/2006/relationships/image" Target="../media/image23.png"/><Relationship Id="rId5" Type="http://schemas.openxmlformats.org/officeDocument/2006/relationships/image" Target="../media/image29.png"/><Relationship Id="rId6"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6.xml"/><Relationship Id="rId3" Type="http://schemas.openxmlformats.org/officeDocument/2006/relationships/image" Target="../media/image4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7.xml"/><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8.xml"/><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39.xml"/><Relationship Id="rId3"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55.png"/><Relationship Id="rId5" Type="http://schemas.openxmlformats.org/officeDocument/2006/relationships/image" Target="../media/image41.png"/><Relationship Id="rId6" Type="http://schemas.openxmlformats.org/officeDocument/2006/relationships/image" Target="../media/image43.png"/><Relationship Id="rId7" Type="http://schemas.openxmlformats.org/officeDocument/2006/relationships/image" Target="../media/image51.png"/><Relationship Id="rId8"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hyperlink" Target="http://www.achievethecore.org/ca-signup"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40.xml"/><Relationship Id="rId3" Type="http://schemas.openxmlformats.org/officeDocument/2006/relationships/image" Target="../media/image50.png"/><Relationship Id="rId4" Type="http://schemas.openxmlformats.org/officeDocument/2006/relationships/image" Target="../media/image56.png"/><Relationship Id="rId5" Type="http://schemas.openxmlformats.org/officeDocument/2006/relationships/image" Target="../media/image54.png"/><Relationship Id="rId6"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1.xml"/><Relationship Id="rId3" Type="http://schemas.openxmlformats.org/officeDocument/2006/relationships/image" Target="../media/image57.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42.xml"/><Relationship Id="rId3"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4.xml"/><Relationship Id="rId3" Type="http://schemas.openxmlformats.org/officeDocument/2006/relationships/image" Target="../media/image71.png"/><Relationship Id="rId4" Type="http://schemas.openxmlformats.org/officeDocument/2006/relationships/image" Target="../media/image62.png"/><Relationship Id="rId5" Type="http://schemas.openxmlformats.org/officeDocument/2006/relationships/image" Target="../media/image67.png"/><Relationship Id="rId6" Type="http://schemas.openxmlformats.org/officeDocument/2006/relationships/image" Target="../media/image69.png"/><Relationship Id="rId7"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5.xml"/><Relationship Id="rId3" Type="http://schemas.openxmlformats.org/officeDocument/2006/relationships/image" Target="../media/image70.png"/><Relationship Id="rId4" Type="http://schemas.openxmlformats.org/officeDocument/2006/relationships/image" Target="../media/image66.png"/><Relationship Id="rId5" Type="http://schemas.openxmlformats.org/officeDocument/2006/relationships/image" Target="../media/image68.png"/><Relationship Id="rId6" Type="http://schemas.openxmlformats.org/officeDocument/2006/relationships/image" Target="../media/image63.png"/><Relationship Id="rId7"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6.xml"/><Relationship Id="rId3" Type="http://schemas.openxmlformats.org/officeDocument/2006/relationships/hyperlink" Target="https://event.on24.com/wcc/r/2191041/A0A3C3F27EF7CE1D9088DF7FC4596C26"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5.xml"/><Relationship Id="rId3" Type="http://schemas.openxmlformats.org/officeDocument/2006/relationships/hyperlink" Target="mailto:jfann@studentsachieve.net" TargetMode="External"/><Relationship Id="rId4" Type="http://schemas.openxmlformats.org/officeDocument/2006/relationships/hyperlink" Target="mailto:jdelizo-osborne@studentsachieve.net" TargetMode="External"/><Relationship Id="rId5" Type="http://schemas.openxmlformats.org/officeDocument/2006/relationships/hyperlink" Target="http://www.achievethecore.org/ca-signup" TargetMode="External"/><Relationship Id="rId6" Type="http://schemas.openxmlformats.org/officeDocument/2006/relationships/hyperlink" Target="http://www.achievethecore.org" TargetMode="External"/><Relationship Id="rId7" Type="http://schemas.openxmlformats.org/officeDocument/2006/relationships/image" Target="../media/image49.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1" name="Shape 1101"/>
        <p:cNvGrpSpPr/>
        <p:nvPr/>
      </p:nvGrpSpPr>
      <p:grpSpPr>
        <a:xfrm>
          <a:off x="0" y="0"/>
          <a:ext cx="0" cy="0"/>
          <a:chOff x="0" y="0"/>
          <a:chExt cx="0" cy="0"/>
        </a:xfrm>
      </p:grpSpPr>
      <p:sp>
        <p:nvSpPr>
          <p:cNvPr id="1102" name="Google Shape;1102;p157"/>
          <p:cNvSpPr txBox="1"/>
          <p:nvPr/>
        </p:nvSpPr>
        <p:spPr>
          <a:xfrm>
            <a:off x="-2518771" y="5036553"/>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grpSp>
        <p:nvGrpSpPr>
          <p:cNvPr id="1103" name="Google Shape;1103;p157"/>
          <p:cNvGrpSpPr/>
          <p:nvPr/>
        </p:nvGrpSpPr>
        <p:grpSpPr>
          <a:xfrm>
            <a:off x="2791500" y="4149600"/>
            <a:ext cx="6047725" cy="2407800"/>
            <a:chOff x="2746950" y="4450200"/>
            <a:chExt cx="6047725" cy="2407800"/>
          </a:xfrm>
        </p:grpSpPr>
        <p:sp>
          <p:nvSpPr>
            <p:cNvPr id="1104" name="Google Shape;1104;p157"/>
            <p:cNvSpPr/>
            <p:nvPr/>
          </p:nvSpPr>
          <p:spPr>
            <a:xfrm>
              <a:off x="5192875" y="5443950"/>
              <a:ext cx="933300" cy="710100"/>
            </a:xfrm>
            <a:prstGeom prst="leftArrow">
              <a:avLst>
                <a:gd fmla="val 50000" name="adj1"/>
                <a:gd fmla="val 50000" name="adj2"/>
              </a:avLst>
            </a:prstGeom>
            <a:solidFill>
              <a:srgbClr val="0E5A1C"/>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57"/>
            <p:cNvSpPr txBox="1"/>
            <p:nvPr/>
          </p:nvSpPr>
          <p:spPr>
            <a:xfrm>
              <a:off x="6126175" y="4450200"/>
              <a:ext cx="2668500" cy="24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666666"/>
                  </a:solidFill>
                  <a:latin typeface="Lucida Sans"/>
                  <a:ea typeface="Lucida Sans"/>
                  <a:cs typeface="Lucida Sans"/>
                  <a:sym typeface="Lucida Sans"/>
                </a:rPr>
                <a:t>The webinar will begin shortly. </a:t>
              </a:r>
              <a:endParaRPr sz="1800">
                <a:solidFill>
                  <a:srgbClr val="666666"/>
                </a:solidFill>
                <a:latin typeface="Lucida Sans"/>
                <a:ea typeface="Lucida Sans"/>
                <a:cs typeface="Lucida Sans"/>
                <a:sym typeface="Lucida Sans"/>
              </a:endParaRPr>
            </a:p>
            <a:p>
              <a:pPr indent="0" lvl="0" marL="0" rtl="0" algn="l">
                <a:spcBef>
                  <a:spcPts val="0"/>
                </a:spcBef>
                <a:spcAft>
                  <a:spcPts val="0"/>
                </a:spcAft>
                <a:buNone/>
              </a:pPr>
              <a:r>
                <a:rPr lang="en-US" sz="1800">
                  <a:solidFill>
                    <a:srgbClr val="666666"/>
                  </a:solidFill>
                  <a:latin typeface="Lucida Sans"/>
                  <a:ea typeface="Lucida Sans"/>
                  <a:cs typeface="Lucida Sans"/>
                  <a:sym typeface="Lucida Sans"/>
                </a:rPr>
                <a:t>Check </a:t>
              </a:r>
              <a:r>
                <a:rPr lang="en-US" sz="1800">
                  <a:solidFill>
                    <a:srgbClr val="666666"/>
                  </a:solidFill>
                  <a:latin typeface="Lucida Sans"/>
                  <a:ea typeface="Lucida Sans"/>
                  <a:cs typeface="Lucida Sans"/>
                  <a:sym typeface="Lucida Sans"/>
                </a:rPr>
                <a:t>your</a:t>
              </a:r>
              <a:r>
                <a:rPr lang="en-US" sz="1800">
                  <a:solidFill>
                    <a:srgbClr val="666666"/>
                  </a:solidFill>
                  <a:latin typeface="Lucida Sans"/>
                  <a:ea typeface="Lucida Sans"/>
                  <a:cs typeface="Lucida Sans"/>
                  <a:sym typeface="Lucida Sans"/>
                </a:rPr>
                <a:t> Resource widget to preview the resources for today’s </a:t>
              </a:r>
              <a:r>
                <a:rPr lang="en-US" sz="1800">
                  <a:solidFill>
                    <a:srgbClr val="666666"/>
                  </a:solidFill>
                  <a:latin typeface="Lucida Sans"/>
                  <a:ea typeface="Lucida Sans"/>
                  <a:cs typeface="Lucida Sans"/>
                  <a:sym typeface="Lucida Sans"/>
                </a:rPr>
                <a:t>session</a:t>
              </a:r>
              <a:r>
                <a:rPr lang="en-US" sz="1800">
                  <a:solidFill>
                    <a:srgbClr val="666666"/>
                  </a:solidFill>
                  <a:latin typeface="Lucida Sans"/>
                  <a:ea typeface="Lucida Sans"/>
                  <a:cs typeface="Lucida Sans"/>
                  <a:sym typeface="Lucida Sans"/>
                </a:rPr>
                <a:t>! Use the Group Chat to introduce yourself!</a:t>
              </a:r>
              <a:endParaRPr sz="1800">
                <a:solidFill>
                  <a:srgbClr val="666666"/>
                </a:solidFill>
                <a:latin typeface="Lucida Sans"/>
                <a:ea typeface="Lucida Sans"/>
                <a:cs typeface="Lucida Sans"/>
                <a:sym typeface="Lucida Sans"/>
              </a:endParaRPr>
            </a:p>
          </p:txBody>
        </p:sp>
        <p:pic>
          <p:nvPicPr>
            <p:cNvPr id="1106" name="Google Shape;1106;p157"/>
            <p:cNvPicPr preferRelativeResize="0"/>
            <p:nvPr/>
          </p:nvPicPr>
          <p:blipFill rotWithShape="1">
            <a:blip r:embed="rId3">
              <a:alphaModFix/>
            </a:blip>
            <a:srcRect b="0" l="55253" r="16117" t="0"/>
            <a:stretch/>
          </p:blipFill>
          <p:spPr>
            <a:xfrm>
              <a:off x="2746950" y="5191328"/>
              <a:ext cx="2237499" cy="1118750"/>
            </a:xfrm>
            <a:prstGeom prst="rect">
              <a:avLst/>
            </a:prstGeom>
            <a:noFill/>
            <a:ln>
              <a:noFill/>
            </a:ln>
          </p:spPr>
        </p:pic>
      </p:grpSp>
      <p:sp>
        <p:nvSpPr>
          <p:cNvPr id="1107" name="Google Shape;1107;p157"/>
          <p:cNvSpPr txBox="1"/>
          <p:nvPr>
            <p:ph type="ctrTitle"/>
          </p:nvPr>
        </p:nvSpPr>
        <p:spPr>
          <a:xfrm>
            <a:off x="219317" y="2982072"/>
            <a:ext cx="8619900" cy="8505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chemeClr val="dk1"/>
              </a:buClr>
              <a:buSzPts val="750"/>
              <a:buFont typeface="Arial"/>
              <a:buNone/>
            </a:pPr>
            <a:r>
              <a:rPr b="1" lang="en-US" sz="3000">
                <a:solidFill>
                  <a:srgbClr val="575757"/>
                </a:solidFill>
              </a:rPr>
              <a:t>Professional Learning: Actionable Steps to Improve Quality and Content</a:t>
            </a:r>
            <a:endParaRPr b="0" i="0" sz="2800" u="none" cap="none" strike="noStrike">
              <a:solidFill>
                <a:srgbClr val="50514F"/>
              </a:solidFill>
              <a:latin typeface="Lucida Sans"/>
              <a:ea typeface="Lucida Sans"/>
              <a:cs typeface="Lucida Sans"/>
              <a:sym typeface="Lucida Sans"/>
            </a:endParaRPr>
          </a:p>
        </p:txBody>
      </p:sp>
      <p:sp>
        <p:nvSpPr>
          <p:cNvPr id="1108" name="Google Shape;1108;p157"/>
          <p:cNvSpPr txBox="1"/>
          <p:nvPr>
            <p:ph idx="1" type="subTitle"/>
          </p:nvPr>
        </p:nvSpPr>
        <p:spPr>
          <a:xfrm>
            <a:off x="219318" y="3832457"/>
            <a:ext cx="8619900" cy="79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500"/>
              <a:buFont typeface="Arial"/>
              <a:buNone/>
            </a:pPr>
            <a:r>
              <a:rPr b="0" i="0" lang="en-US" sz="2000" u="none" cap="none" strike="noStrike">
                <a:solidFill>
                  <a:srgbClr val="575757"/>
                </a:solidFill>
                <a:latin typeface="Lucida Sans"/>
                <a:ea typeface="Lucida Sans"/>
                <a:cs typeface="Lucida Sans"/>
                <a:sym typeface="Lucida Sans"/>
              </a:rPr>
              <a:t>Core Advocates Monthly Webinar</a:t>
            </a:r>
            <a:endParaRPr/>
          </a:p>
          <a:p>
            <a:pPr indent="0" lvl="0" marL="0" marR="0" rtl="0" algn="l">
              <a:lnSpc>
                <a:spcPct val="100000"/>
              </a:lnSpc>
              <a:spcBef>
                <a:spcPts val="400"/>
              </a:spcBef>
              <a:spcAft>
                <a:spcPts val="0"/>
              </a:spcAft>
              <a:buClr>
                <a:srgbClr val="595959"/>
              </a:buClr>
              <a:buSzPts val="500"/>
              <a:buFont typeface="Arial"/>
              <a:buNone/>
            </a:pPr>
            <a:r>
              <a:rPr lang="en-US">
                <a:solidFill>
                  <a:srgbClr val="575757"/>
                </a:solidFill>
              </a:rPr>
              <a:t>March 4,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6" name="Shape 1186"/>
        <p:cNvGrpSpPr/>
        <p:nvPr/>
      </p:nvGrpSpPr>
      <p:grpSpPr>
        <a:xfrm>
          <a:off x="0" y="0"/>
          <a:ext cx="0" cy="0"/>
          <a:chOff x="0" y="0"/>
          <a:chExt cx="0" cy="0"/>
        </a:xfrm>
      </p:grpSpPr>
      <p:sp>
        <p:nvSpPr>
          <p:cNvPr id="1187" name="Google Shape;1187;p166"/>
          <p:cNvSpPr txBox="1"/>
          <p:nvPr>
            <p:ph type="title"/>
          </p:nvPr>
        </p:nvSpPr>
        <p:spPr>
          <a:xfrm>
            <a:off x="292050" y="-12"/>
            <a:ext cx="85599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Why Professional Learning Matters</a:t>
            </a:r>
            <a:endParaRPr>
              <a:latin typeface="Lucida Sans"/>
              <a:ea typeface="Lucida Sans"/>
              <a:cs typeface="Lucida Sans"/>
              <a:sym typeface="Lucida Sans"/>
            </a:endParaRPr>
          </a:p>
        </p:txBody>
      </p:sp>
      <p:sp>
        <p:nvSpPr>
          <p:cNvPr id="1188" name="Google Shape;1188;p166"/>
          <p:cNvSpPr txBox="1"/>
          <p:nvPr/>
        </p:nvSpPr>
        <p:spPr>
          <a:xfrm>
            <a:off x="292050" y="1030275"/>
            <a:ext cx="3802200" cy="4739700"/>
          </a:xfrm>
          <a:prstGeom prst="rect">
            <a:avLst/>
          </a:prstGeom>
          <a:noFill/>
          <a:ln cap="flat" cmpd="sng" w="9525">
            <a:solidFill>
              <a:srgbClr val="2A725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US" sz="2000">
                <a:solidFill>
                  <a:schemeClr val="dk1"/>
                </a:solidFill>
                <a:latin typeface="Lucida Sans"/>
                <a:ea typeface="Lucida Sans"/>
                <a:cs typeface="Lucida Sans"/>
                <a:sym typeface="Lucida Sans"/>
              </a:rPr>
              <a:t>“</a:t>
            </a:r>
            <a:r>
              <a:rPr i="1" lang="en-US" sz="1800">
                <a:solidFill>
                  <a:schemeClr val="dk1"/>
                </a:solidFill>
                <a:latin typeface="Lucida Sans"/>
                <a:ea typeface="Lucida Sans"/>
                <a:cs typeface="Lucida Sans"/>
                <a:sym typeface="Lucida Sans"/>
              </a:rPr>
              <a:t>Professional learning aligned to college- and career-ready standards has the power to </a:t>
            </a:r>
            <a:r>
              <a:rPr b="1" i="1" lang="en-US" sz="1800">
                <a:solidFill>
                  <a:srgbClr val="2A7251"/>
                </a:solidFill>
                <a:latin typeface="Lucida Sans"/>
                <a:ea typeface="Lucida Sans"/>
                <a:cs typeface="Lucida Sans"/>
                <a:sym typeface="Lucida Sans"/>
              </a:rPr>
              <a:t>improve instruction as well as student outcomes.</a:t>
            </a:r>
            <a:r>
              <a:rPr b="1" i="1" lang="en-US" sz="1800">
                <a:solidFill>
                  <a:schemeClr val="dk1"/>
                </a:solidFill>
                <a:latin typeface="Lucida Sans"/>
                <a:ea typeface="Lucida Sans"/>
                <a:cs typeface="Lucida Sans"/>
                <a:sym typeface="Lucida Sans"/>
              </a:rPr>
              <a:t> </a:t>
            </a:r>
            <a:r>
              <a:rPr i="1" lang="en-US" sz="1800">
                <a:solidFill>
                  <a:schemeClr val="dk1"/>
                </a:solidFill>
                <a:latin typeface="Lucida Sans"/>
                <a:ea typeface="Lucida Sans"/>
                <a:cs typeface="Lucida Sans"/>
                <a:sym typeface="Lucida Sans"/>
              </a:rPr>
              <a:t>But too often teachers are receiving incoherent professional learning that does not result in effective and equitable instructional practice or improved student achievement.”</a:t>
            </a:r>
            <a:r>
              <a:rPr lang="en-US" sz="1800">
                <a:solidFill>
                  <a:schemeClr val="dk1"/>
                </a:solidFill>
                <a:latin typeface="Lucida Sans"/>
                <a:ea typeface="Lucida Sans"/>
                <a:cs typeface="Lucida Sans"/>
                <a:sym typeface="Lucida Sans"/>
              </a:rPr>
              <a:t> </a:t>
            </a:r>
            <a:endParaRPr sz="18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None/>
            </a:pPr>
            <a:r>
              <a:t/>
            </a:r>
            <a:endParaRPr sz="18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None/>
            </a:pPr>
            <a:r>
              <a:rPr lang="en-US" sz="1600">
                <a:solidFill>
                  <a:schemeClr val="dk1"/>
                </a:solidFill>
                <a:latin typeface="Lucida Sans"/>
                <a:ea typeface="Lucida Sans"/>
                <a:cs typeface="Lucida Sans"/>
                <a:sym typeface="Lucida Sans"/>
              </a:rPr>
              <a:t>-- Principles for High-Quality, Standards-Aligned Professional Learning </a:t>
            </a:r>
            <a:endParaRPr sz="1600">
              <a:latin typeface="Lucida Sans"/>
              <a:ea typeface="Lucida Sans"/>
              <a:cs typeface="Lucida Sans"/>
              <a:sym typeface="Lucida Sans"/>
            </a:endParaRPr>
          </a:p>
        </p:txBody>
      </p:sp>
      <p:pic>
        <p:nvPicPr>
          <p:cNvPr id="1189" name="Google Shape;1189;p166"/>
          <p:cNvPicPr preferRelativeResize="0"/>
          <p:nvPr/>
        </p:nvPicPr>
        <p:blipFill rotWithShape="1">
          <a:blip r:embed="rId3">
            <a:alphaModFix amt="24000"/>
          </a:blip>
          <a:srcRect b="0" l="30013" r="1102" t="0"/>
          <a:stretch/>
        </p:blipFill>
        <p:spPr>
          <a:xfrm>
            <a:off x="4158574" y="1021375"/>
            <a:ext cx="4985423" cy="4815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3" name="Shape 1193"/>
        <p:cNvGrpSpPr/>
        <p:nvPr/>
      </p:nvGrpSpPr>
      <p:grpSpPr>
        <a:xfrm>
          <a:off x="0" y="0"/>
          <a:ext cx="0" cy="0"/>
          <a:chOff x="0" y="0"/>
          <a:chExt cx="0" cy="0"/>
        </a:xfrm>
      </p:grpSpPr>
      <p:sp>
        <p:nvSpPr>
          <p:cNvPr id="1194" name="Google Shape;1194;p167"/>
          <p:cNvSpPr txBox="1"/>
          <p:nvPr>
            <p:ph type="title"/>
          </p:nvPr>
        </p:nvSpPr>
        <p:spPr>
          <a:xfrm>
            <a:off x="216568" y="2587889"/>
            <a:ext cx="8620500" cy="19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Question</a:t>
            </a:r>
            <a:r>
              <a:rPr lang="en-US">
                <a:latin typeface="Lucida Sans"/>
                <a:ea typeface="Lucida Sans"/>
                <a:cs typeface="Lucida Sans"/>
                <a:sym typeface="Lucida Sans"/>
              </a:rPr>
              <a:t> or Poll</a:t>
            </a:r>
            <a:r>
              <a:rPr b="0" i="0" lang="en-US" sz="2800" u="none" cap="none" strike="noStrike">
                <a:solidFill>
                  <a:schemeClr val="lt1"/>
                </a:solidFill>
                <a:latin typeface="Lucida Sans"/>
                <a:ea typeface="Lucida Sans"/>
                <a:cs typeface="Lucida Sans"/>
                <a:sym typeface="Lucida Sans"/>
              </a:rPr>
              <a:t>: </a:t>
            </a:r>
            <a:endParaRPr b="0" i="0" sz="28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a:t>
            </a:r>
            <a:r>
              <a:rPr lang="en-US">
                <a:latin typeface="Lucida Sans"/>
                <a:ea typeface="Lucida Sans"/>
                <a:cs typeface="Lucida Sans"/>
                <a:sym typeface="Lucida Sans"/>
              </a:rPr>
              <a:t>often</a:t>
            </a:r>
            <a:r>
              <a:rPr lang="en-US">
                <a:latin typeface="Lucida Sans"/>
                <a:ea typeface="Lucida Sans"/>
                <a:cs typeface="Lucida Sans"/>
                <a:sym typeface="Lucida Sans"/>
              </a:rPr>
              <a:t> does professional </a:t>
            </a:r>
            <a:r>
              <a:rPr lang="en-US">
                <a:latin typeface="Lucida Sans"/>
                <a:ea typeface="Lucida Sans"/>
                <a:cs typeface="Lucida Sans"/>
                <a:sym typeface="Lucida Sans"/>
              </a:rPr>
              <a:t>learning</a:t>
            </a:r>
            <a:r>
              <a:rPr lang="en-US">
                <a:latin typeface="Lucida Sans"/>
                <a:ea typeface="Lucida Sans"/>
                <a:cs typeface="Lucida Sans"/>
                <a:sym typeface="Lucida Sans"/>
              </a:rPr>
              <a:t> change your practice?</a:t>
            </a:r>
            <a:endParaRPr>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br>
              <a:rPr b="0" i="0" lang="en-US" sz="2800" u="none" cap="none" strike="noStrike">
                <a:solidFill>
                  <a:schemeClr val="lt1"/>
                </a:solidFill>
                <a:latin typeface="Lucida Sans"/>
                <a:ea typeface="Lucida Sans"/>
                <a:cs typeface="Lucida Sans"/>
                <a:sym typeface="Lucida Sans"/>
              </a:rPr>
            </a:br>
            <a:br>
              <a:rPr b="0" i="0" lang="en-US" sz="2800" u="none" cap="none" strike="noStrike">
                <a:solidFill>
                  <a:schemeClr val="lt1"/>
                </a:solidFill>
                <a:latin typeface="Lucida Sans"/>
                <a:ea typeface="Lucida Sans"/>
                <a:cs typeface="Lucida Sans"/>
                <a:sym typeface="Lucida Sans"/>
              </a:rPr>
            </a:br>
            <a:r>
              <a:rPr b="0" i="0" lang="en-US" sz="1200" u="none" cap="none" strike="noStrike">
                <a:solidFill>
                  <a:schemeClr val="lt1"/>
                </a:solidFill>
                <a:latin typeface="Lucida Sans"/>
                <a:ea typeface="Lucida Sans"/>
                <a:cs typeface="Lucida Sans"/>
                <a:sym typeface="Lucida Sans"/>
              </a:rPr>
              <a:t>Please use the Questions tab on your control panel to respond.</a:t>
            </a:r>
            <a:endParaRPr b="0" i="0" sz="12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9" name="Shape 1199"/>
        <p:cNvGrpSpPr/>
        <p:nvPr/>
      </p:nvGrpSpPr>
      <p:grpSpPr>
        <a:xfrm>
          <a:off x="0" y="0"/>
          <a:ext cx="0" cy="0"/>
          <a:chOff x="0" y="0"/>
          <a:chExt cx="0" cy="0"/>
        </a:xfrm>
      </p:grpSpPr>
      <p:pic>
        <p:nvPicPr>
          <p:cNvPr id="1200" name="Google Shape;1200;p168"/>
          <p:cNvPicPr preferRelativeResize="0"/>
          <p:nvPr/>
        </p:nvPicPr>
        <p:blipFill>
          <a:blip r:embed="rId3">
            <a:alphaModFix/>
          </a:blip>
          <a:stretch>
            <a:fillRect/>
          </a:stretch>
        </p:blipFill>
        <p:spPr>
          <a:xfrm>
            <a:off x="1237050" y="2106324"/>
            <a:ext cx="7349999" cy="3108365"/>
          </a:xfrm>
          <a:prstGeom prst="rect">
            <a:avLst/>
          </a:prstGeom>
          <a:noFill/>
          <a:ln>
            <a:noFill/>
          </a:ln>
        </p:spPr>
      </p:pic>
      <p:cxnSp>
        <p:nvCxnSpPr>
          <p:cNvPr id="1201" name="Google Shape;1201;p168"/>
          <p:cNvCxnSpPr/>
          <p:nvPr/>
        </p:nvCxnSpPr>
        <p:spPr>
          <a:xfrm flipH="1" rot="10800000">
            <a:off x="1248600" y="3511750"/>
            <a:ext cx="484500" cy="718500"/>
          </a:xfrm>
          <a:prstGeom prst="straightConnector1">
            <a:avLst/>
          </a:prstGeom>
          <a:noFill/>
          <a:ln cap="flat" cmpd="sng" w="19050">
            <a:solidFill>
              <a:schemeClr val="dk2"/>
            </a:solidFill>
            <a:prstDash val="solid"/>
            <a:round/>
            <a:headEnd len="med" w="med" type="none"/>
            <a:tailEnd len="med" w="med" type="triangle"/>
          </a:ln>
        </p:spPr>
      </p:cxnSp>
      <p:sp>
        <p:nvSpPr>
          <p:cNvPr id="1202" name="Google Shape;1202;p168"/>
          <p:cNvSpPr txBox="1"/>
          <p:nvPr/>
        </p:nvSpPr>
        <p:spPr>
          <a:xfrm>
            <a:off x="465900" y="4099875"/>
            <a:ext cx="1614300" cy="6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latin typeface="Lucida Sans"/>
                <a:ea typeface="Lucida Sans"/>
                <a:cs typeface="Lucida Sans"/>
                <a:sym typeface="Lucida Sans"/>
              </a:rPr>
              <a:t>Conducted 50 empathy </a:t>
            </a:r>
            <a:r>
              <a:rPr b="1" lang="en-US" sz="1600">
                <a:latin typeface="Lucida Sans"/>
                <a:ea typeface="Lucida Sans"/>
                <a:cs typeface="Lucida Sans"/>
                <a:sym typeface="Lucida Sans"/>
              </a:rPr>
              <a:t>interviews</a:t>
            </a:r>
            <a:endParaRPr b="1" sz="1600">
              <a:latin typeface="Lucida Sans"/>
              <a:ea typeface="Lucida Sans"/>
              <a:cs typeface="Lucida Sans"/>
              <a:sym typeface="Lucida Sans"/>
            </a:endParaRPr>
          </a:p>
        </p:txBody>
      </p:sp>
      <p:cxnSp>
        <p:nvCxnSpPr>
          <p:cNvPr id="1203" name="Google Shape;1203;p168"/>
          <p:cNvCxnSpPr/>
          <p:nvPr/>
        </p:nvCxnSpPr>
        <p:spPr>
          <a:xfrm rot="10800000">
            <a:off x="3559450" y="4137075"/>
            <a:ext cx="0" cy="633600"/>
          </a:xfrm>
          <a:prstGeom prst="straightConnector1">
            <a:avLst/>
          </a:prstGeom>
          <a:noFill/>
          <a:ln cap="flat" cmpd="sng" w="19050">
            <a:solidFill>
              <a:schemeClr val="dk2"/>
            </a:solidFill>
            <a:prstDash val="solid"/>
            <a:round/>
            <a:headEnd len="med" w="med" type="none"/>
            <a:tailEnd len="med" w="med" type="triangle"/>
          </a:ln>
        </p:spPr>
      </p:cxnSp>
      <p:sp>
        <p:nvSpPr>
          <p:cNvPr id="1204" name="Google Shape;1204;p168"/>
          <p:cNvSpPr txBox="1"/>
          <p:nvPr/>
        </p:nvSpPr>
        <p:spPr>
          <a:xfrm>
            <a:off x="2776850" y="4770675"/>
            <a:ext cx="6243000" cy="10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500">
                <a:latin typeface="Lucida Sans"/>
                <a:ea typeface="Lucida Sans"/>
                <a:cs typeface="Lucida Sans"/>
                <a:sym typeface="Lucida Sans"/>
              </a:rPr>
              <a:t>Problem: </a:t>
            </a:r>
            <a:r>
              <a:rPr lang="en-US" sz="1500">
                <a:latin typeface="Lucida Sans"/>
                <a:ea typeface="Lucida Sans"/>
                <a:cs typeface="Lucida Sans"/>
                <a:sym typeface="Lucida Sans"/>
              </a:rPr>
              <a:t>How might we define high-quality professional learning options, grounded in the best evidence, practice, and models of effective professional learning, for school systems that results in increased achievement for students facing barriers of racism or poverty? </a:t>
            </a:r>
            <a:endParaRPr sz="1500">
              <a:latin typeface="Lucida Sans"/>
              <a:ea typeface="Lucida Sans"/>
              <a:cs typeface="Lucida Sans"/>
              <a:sym typeface="Lucida Sans"/>
            </a:endParaRPr>
          </a:p>
        </p:txBody>
      </p:sp>
      <p:cxnSp>
        <p:nvCxnSpPr>
          <p:cNvPr id="1205" name="Google Shape;1205;p168"/>
          <p:cNvCxnSpPr/>
          <p:nvPr/>
        </p:nvCxnSpPr>
        <p:spPr>
          <a:xfrm>
            <a:off x="1237050" y="2310700"/>
            <a:ext cx="246900" cy="222900"/>
          </a:xfrm>
          <a:prstGeom prst="straightConnector1">
            <a:avLst/>
          </a:prstGeom>
          <a:noFill/>
          <a:ln cap="flat" cmpd="sng" w="19050">
            <a:solidFill>
              <a:schemeClr val="dk2"/>
            </a:solidFill>
            <a:prstDash val="solid"/>
            <a:round/>
            <a:headEnd len="med" w="med" type="none"/>
            <a:tailEnd len="med" w="med" type="triangle"/>
          </a:ln>
        </p:spPr>
      </p:cxnSp>
      <p:sp>
        <p:nvSpPr>
          <p:cNvPr id="1206" name="Google Shape;1206;p168"/>
          <p:cNvSpPr txBox="1"/>
          <p:nvPr/>
        </p:nvSpPr>
        <p:spPr>
          <a:xfrm>
            <a:off x="465900" y="1138075"/>
            <a:ext cx="2189700" cy="15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latin typeface="Lucida Sans"/>
              <a:ea typeface="Lucida Sans"/>
              <a:cs typeface="Lucida Sans"/>
              <a:sym typeface="Lucida Sans"/>
            </a:endParaRPr>
          </a:p>
          <a:p>
            <a:pPr indent="0" lvl="0" marL="0" rtl="0" algn="l">
              <a:spcBef>
                <a:spcPts val="0"/>
              </a:spcBef>
              <a:spcAft>
                <a:spcPts val="0"/>
              </a:spcAft>
              <a:buNone/>
            </a:pPr>
            <a:r>
              <a:rPr b="1" lang="en-US" sz="1600">
                <a:latin typeface="Lucida Sans"/>
                <a:ea typeface="Lucida Sans"/>
                <a:cs typeface="Lucida Sans"/>
                <a:sym typeface="Lucida Sans"/>
              </a:rPr>
              <a:t>Reviewed 200+ studies and articles</a:t>
            </a:r>
            <a:endParaRPr b="1" sz="1600">
              <a:latin typeface="Lucida Sans"/>
              <a:ea typeface="Lucida Sans"/>
              <a:cs typeface="Lucida Sans"/>
              <a:sym typeface="Lucida Sans"/>
            </a:endParaRPr>
          </a:p>
        </p:txBody>
      </p:sp>
      <p:cxnSp>
        <p:nvCxnSpPr>
          <p:cNvPr id="1207" name="Google Shape;1207;p168"/>
          <p:cNvCxnSpPr/>
          <p:nvPr/>
        </p:nvCxnSpPr>
        <p:spPr>
          <a:xfrm flipH="1" rot="10800000">
            <a:off x="6578600" y="2310700"/>
            <a:ext cx="726600" cy="663300"/>
          </a:xfrm>
          <a:prstGeom prst="straightConnector1">
            <a:avLst/>
          </a:prstGeom>
          <a:noFill/>
          <a:ln cap="flat" cmpd="sng" w="19050">
            <a:solidFill>
              <a:schemeClr val="dk2"/>
            </a:solidFill>
            <a:prstDash val="solid"/>
            <a:round/>
            <a:headEnd len="med" w="med" type="none"/>
            <a:tailEnd len="med" w="med" type="triangle"/>
          </a:ln>
        </p:spPr>
      </p:cxnSp>
      <p:cxnSp>
        <p:nvCxnSpPr>
          <p:cNvPr id="1208" name="Google Shape;1208;p168"/>
          <p:cNvCxnSpPr/>
          <p:nvPr/>
        </p:nvCxnSpPr>
        <p:spPr>
          <a:xfrm flipH="1" rot="10800000">
            <a:off x="7305200" y="2422675"/>
            <a:ext cx="130500" cy="1121700"/>
          </a:xfrm>
          <a:prstGeom prst="straightConnector1">
            <a:avLst/>
          </a:prstGeom>
          <a:noFill/>
          <a:ln cap="flat" cmpd="sng" w="19050">
            <a:solidFill>
              <a:schemeClr val="dk2"/>
            </a:solidFill>
            <a:prstDash val="solid"/>
            <a:round/>
            <a:headEnd len="med" w="med" type="none"/>
            <a:tailEnd len="med" w="med" type="triangle"/>
          </a:ln>
        </p:spPr>
      </p:cxnSp>
      <p:sp>
        <p:nvSpPr>
          <p:cNvPr id="1209" name="Google Shape;1209;p168"/>
          <p:cNvSpPr txBox="1"/>
          <p:nvPr/>
        </p:nvSpPr>
        <p:spPr>
          <a:xfrm>
            <a:off x="7100250" y="1138075"/>
            <a:ext cx="1826400" cy="46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latin typeface="Lucida Sans"/>
                <a:ea typeface="Lucida Sans"/>
                <a:cs typeface="Lucida Sans"/>
                <a:sym typeface="Lucida Sans"/>
              </a:rPr>
              <a:t>Collected feedback from partners &amp; advisors</a:t>
            </a:r>
            <a:endParaRPr b="1" sz="1600">
              <a:latin typeface="Lucida Sans"/>
              <a:ea typeface="Lucida Sans"/>
              <a:cs typeface="Lucida Sans"/>
              <a:sym typeface="Lucida Sans"/>
            </a:endParaRPr>
          </a:p>
        </p:txBody>
      </p:sp>
      <p:sp>
        <p:nvSpPr>
          <p:cNvPr id="1210" name="Google Shape;1210;p168"/>
          <p:cNvSpPr txBox="1"/>
          <p:nvPr/>
        </p:nvSpPr>
        <p:spPr>
          <a:xfrm>
            <a:off x="9895650" y="2776750"/>
            <a:ext cx="7350000" cy="8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llerta"/>
              <a:ea typeface="Allerta"/>
              <a:cs typeface="Allerta"/>
              <a:sym typeface="Allerta"/>
            </a:endParaRPr>
          </a:p>
        </p:txBody>
      </p:sp>
      <p:sp>
        <p:nvSpPr>
          <p:cNvPr id="1211" name="Google Shape;1211;p168"/>
          <p:cNvSpPr txBox="1"/>
          <p:nvPr/>
        </p:nvSpPr>
        <p:spPr>
          <a:xfrm>
            <a:off x="1956900" y="261275"/>
            <a:ext cx="62430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rgbClr val="595959"/>
                </a:solidFill>
                <a:latin typeface="Lucida Sans"/>
                <a:ea typeface="Lucida Sans"/>
                <a:cs typeface="Lucida Sans"/>
                <a:sym typeface="Lucida Sans"/>
              </a:rPr>
              <a:t>Our Process</a:t>
            </a:r>
            <a:endParaRPr/>
          </a:p>
        </p:txBody>
      </p:sp>
      <p:pic>
        <p:nvPicPr>
          <p:cNvPr id="1212" name="Google Shape;1212;p168"/>
          <p:cNvPicPr preferRelativeResize="0"/>
          <p:nvPr/>
        </p:nvPicPr>
        <p:blipFill>
          <a:blip r:embed="rId4">
            <a:alphaModFix/>
          </a:blip>
          <a:stretch>
            <a:fillRect/>
          </a:stretch>
        </p:blipFill>
        <p:spPr>
          <a:xfrm>
            <a:off x="7797521" y="0"/>
            <a:ext cx="1346480" cy="1080900"/>
          </a:xfrm>
          <a:prstGeom prst="rect">
            <a:avLst/>
          </a:prstGeom>
          <a:noFill/>
          <a:ln>
            <a:noFill/>
          </a:ln>
        </p:spPr>
      </p:pic>
      <p:sp>
        <p:nvSpPr>
          <p:cNvPr id="1213" name="Google Shape;1213;p168"/>
          <p:cNvSpPr/>
          <p:nvPr/>
        </p:nvSpPr>
        <p:spPr>
          <a:xfrm>
            <a:off x="102450" y="652288"/>
            <a:ext cx="2776800" cy="5106300"/>
          </a:xfrm>
          <a:prstGeom prst="ellipse">
            <a:avLst/>
          </a:prstGeom>
          <a:noFill/>
          <a:ln cap="flat" cmpd="sng" w="28575">
            <a:solidFill>
              <a:srgbClr val="5757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3"/>
                                        </p:tgtEl>
                                        <p:attrNameLst>
                                          <p:attrName>style.visibility</p:attrName>
                                        </p:attrNameLst>
                                      </p:cBhvr>
                                      <p:to>
                                        <p:strVal val="visible"/>
                                      </p:to>
                                    </p:set>
                                    <p:animEffect filter="fade" transition="in">
                                      <p:cBhvr>
                                        <p:cTn dur="1000"/>
                                        <p:tgtEl>
                                          <p:spTgt spid="1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575757"/>
        </a:solidFill>
      </p:bgPr>
    </p:bg>
    <p:spTree>
      <p:nvGrpSpPr>
        <p:cNvPr id="1217" name="Shape 1217"/>
        <p:cNvGrpSpPr/>
        <p:nvPr/>
      </p:nvGrpSpPr>
      <p:grpSpPr>
        <a:xfrm>
          <a:off x="0" y="0"/>
          <a:ext cx="0" cy="0"/>
          <a:chOff x="0" y="0"/>
          <a:chExt cx="0" cy="0"/>
        </a:xfrm>
      </p:grpSpPr>
      <p:sp>
        <p:nvSpPr>
          <p:cNvPr id="1218" name="Google Shape;1218;p169"/>
          <p:cNvSpPr/>
          <p:nvPr/>
        </p:nvSpPr>
        <p:spPr>
          <a:xfrm rot="-5400000">
            <a:off x="519504" y="6138918"/>
            <a:ext cx="199578" cy="1238587"/>
          </a:xfrm>
          <a:prstGeom prst="rect">
            <a:avLst/>
          </a:prstGeom>
          <a:solidFill>
            <a:srgbClr val="575757"/>
          </a:solidFill>
          <a:ln>
            <a:noFill/>
          </a:ln>
        </p:spPr>
        <p:txBody>
          <a:bodyPr anchorCtr="0" anchor="ctr" bIns="50800" lIns="50800" spcFirstLastPara="1" rIns="50800" wrap="square" tIns="50800">
            <a:noAutofit/>
          </a:bodyPr>
          <a:lstStyle/>
          <a:p>
            <a:pPr indent="0" lvl="0" marL="0" rtl="0" algn="l">
              <a:spcBef>
                <a:spcPts val="0"/>
              </a:spcBef>
              <a:spcAft>
                <a:spcPts val="0"/>
              </a:spcAft>
              <a:buNone/>
            </a:pPr>
            <a:r>
              <a:t/>
            </a:r>
            <a:endParaRPr/>
          </a:p>
        </p:txBody>
      </p:sp>
      <p:sp>
        <p:nvSpPr>
          <p:cNvPr id="1219" name="Google Shape;1219;p169"/>
          <p:cNvSpPr txBox="1"/>
          <p:nvPr/>
        </p:nvSpPr>
        <p:spPr>
          <a:xfrm>
            <a:off x="619294" y="337333"/>
            <a:ext cx="4506300" cy="3655500"/>
          </a:xfrm>
          <a:prstGeom prst="rect">
            <a:avLst/>
          </a:prstGeom>
          <a:noFill/>
          <a:ln>
            <a:noFill/>
          </a:ln>
        </p:spPr>
        <p:txBody>
          <a:bodyPr anchorCtr="0" anchor="t" bIns="0" lIns="0" spcFirstLastPara="1" rIns="0" wrap="square" tIns="0">
            <a:noAutofit/>
          </a:bodyPr>
          <a:lstStyle/>
          <a:p>
            <a:pPr indent="0" lvl="0" marL="0" marR="0" rtl="0" algn="l">
              <a:lnSpc>
                <a:spcPct val="140003"/>
              </a:lnSpc>
              <a:spcBef>
                <a:spcPts val="0"/>
              </a:spcBef>
              <a:spcAft>
                <a:spcPts val="0"/>
              </a:spcAft>
              <a:buNone/>
            </a:pPr>
            <a:r>
              <a:rPr i="0" lang="en-US" sz="5800" u="none" cap="none" strike="noStrike">
                <a:solidFill>
                  <a:srgbClr val="FFFFFF"/>
                </a:solidFill>
                <a:latin typeface="Lucida Sans"/>
                <a:ea typeface="Lucida Sans"/>
                <a:cs typeface="Lucida Sans"/>
                <a:sym typeface="Lucida Sans"/>
              </a:rPr>
              <a:t>First we asked educators...</a:t>
            </a:r>
            <a:endParaRPr sz="800">
              <a:latin typeface="Lucida Sans"/>
              <a:ea typeface="Lucida Sans"/>
              <a:cs typeface="Lucida Sans"/>
              <a:sym typeface="Lucida Sans"/>
            </a:endParaRPr>
          </a:p>
        </p:txBody>
      </p:sp>
      <p:sp>
        <p:nvSpPr>
          <p:cNvPr id="1220" name="Google Shape;1220;p169"/>
          <p:cNvSpPr txBox="1"/>
          <p:nvPr/>
        </p:nvSpPr>
        <p:spPr>
          <a:xfrm>
            <a:off x="4018851" y="3672903"/>
            <a:ext cx="3525734" cy="2499297"/>
          </a:xfrm>
          <a:prstGeom prst="rect">
            <a:avLst/>
          </a:prstGeom>
          <a:noFill/>
          <a:ln>
            <a:noFill/>
          </a:ln>
        </p:spPr>
        <p:txBody>
          <a:bodyPr anchorCtr="0" anchor="t" bIns="0" lIns="0" spcFirstLastPara="1" rIns="0" wrap="square" tIns="0">
            <a:noAutofit/>
          </a:bodyPr>
          <a:lstStyle/>
          <a:p>
            <a:pPr indent="0" lvl="0" marL="0" marR="0" rtl="0" algn="r">
              <a:lnSpc>
                <a:spcPct val="123000"/>
              </a:lnSpc>
              <a:spcBef>
                <a:spcPts val="0"/>
              </a:spcBef>
              <a:spcAft>
                <a:spcPts val="0"/>
              </a:spcAft>
              <a:buNone/>
            </a:pPr>
            <a:r>
              <a:rPr i="0" lang="en-US" sz="2700" u="none" cap="none" strike="noStrike">
                <a:solidFill>
                  <a:srgbClr val="FFFFFF"/>
                </a:solidFill>
                <a:latin typeface="Lucida Sans"/>
                <a:ea typeface="Lucida Sans"/>
                <a:cs typeface="Lucida Sans"/>
                <a:sym typeface="Lucida Sans"/>
              </a:rPr>
              <a:t>WHAT DOES EFFECTIVE PROFESSIONAL LEARNING LOOK LIKE?</a:t>
            </a:r>
            <a:endParaRPr sz="800">
              <a:latin typeface="Lucida Sans"/>
              <a:ea typeface="Lucida Sans"/>
              <a:cs typeface="Lucida Sans"/>
              <a:sym typeface="Lucid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4" name="Shape 1224"/>
        <p:cNvGrpSpPr/>
        <p:nvPr/>
      </p:nvGrpSpPr>
      <p:grpSpPr>
        <a:xfrm>
          <a:off x="0" y="0"/>
          <a:ext cx="0" cy="0"/>
          <a:chOff x="0" y="0"/>
          <a:chExt cx="0" cy="0"/>
        </a:xfrm>
      </p:grpSpPr>
      <p:sp>
        <p:nvSpPr>
          <p:cNvPr id="1225" name="Google Shape;1225;p170"/>
          <p:cNvSpPr txBox="1"/>
          <p:nvPr>
            <p:ph type="title"/>
          </p:nvPr>
        </p:nvSpPr>
        <p:spPr>
          <a:xfrm>
            <a:off x="216568" y="2587889"/>
            <a:ext cx="8620500" cy="19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Question</a:t>
            </a:r>
            <a:r>
              <a:rPr lang="en-US">
                <a:latin typeface="Lucida Sans"/>
                <a:ea typeface="Lucida Sans"/>
                <a:cs typeface="Lucida Sans"/>
                <a:sym typeface="Lucida Sans"/>
              </a:rPr>
              <a:t> or Poll</a:t>
            </a:r>
            <a:r>
              <a:rPr b="0" i="0" lang="en-US" sz="2800" u="none" cap="none" strike="noStrike">
                <a:solidFill>
                  <a:schemeClr val="lt1"/>
                </a:solidFill>
                <a:latin typeface="Lucida Sans"/>
                <a:ea typeface="Lucida Sans"/>
                <a:cs typeface="Lucida Sans"/>
                <a:sym typeface="Lucida Sans"/>
              </a:rPr>
              <a:t>: </a:t>
            </a:r>
            <a:endParaRPr b="0" i="0" sz="28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Can you describe effective professional learning in one word?</a:t>
            </a:r>
            <a:endParaRPr>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br>
              <a:rPr b="0" i="0" lang="en-US" sz="2800" u="none" cap="none" strike="noStrike">
                <a:solidFill>
                  <a:schemeClr val="lt1"/>
                </a:solidFill>
                <a:latin typeface="Lucida Sans"/>
                <a:ea typeface="Lucida Sans"/>
                <a:cs typeface="Lucida Sans"/>
                <a:sym typeface="Lucida Sans"/>
              </a:rPr>
            </a:br>
            <a:br>
              <a:rPr b="0" i="0" lang="en-US" sz="2800" u="none" cap="none" strike="noStrike">
                <a:solidFill>
                  <a:schemeClr val="lt1"/>
                </a:solidFill>
                <a:latin typeface="Lucida Sans"/>
                <a:ea typeface="Lucida Sans"/>
                <a:cs typeface="Lucida Sans"/>
                <a:sym typeface="Lucida Sans"/>
              </a:rPr>
            </a:br>
            <a:r>
              <a:rPr b="0" i="0" lang="en-US" sz="1200" u="none" cap="none" strike="noStrike">
                <a:solidFill>
                  <a:schemeClr val="lt1"/>
                </a:solidFill>
                <a:latin typeface="Lucida Sans"/>
                <a:ea typeface="Lucida Sans"/>
                <a:cs typeface="Lucida Sans"/>
                <a:sym typeface="Lucida Sans"/>
              </a:rPr>
              <a:t>Please use the Questions tab on your control panel to respond.</a:t>
            </a:r>
            <a:endParaRPr b="0" i="0" sz="12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575757"/>
        </a:solidFill>
      </p:bgPr>
    </p:bg>
    <p:spTree>
      <p:nvGrpSpPr>
        <p:cNvPr id="1229" name="Shape 1229"/>
        <p:cNvGrpSpPr/>
        <p:nvPr/>
      </p:nvGrpSpPr>
      <p:grpSpPr>
        <a:xfrm>
          <a:off x="0" y="0"/>
          <a:ext cx="0" cy="0"/>
          <a:chOff x="0" y="0"/>
          <a:chExt cx="0" cy="0"/>
        </a:xfrm>
      </p:grpSpPr>
      <p:pic>
        <p:nvPicPr>
          <p:cNvPr id="1230" name="Google Shape;1230;p171"/>
          <p:cNvPicPr preferRelativeResize="0"/>
          <p:nvPr/>
        </p:nvPicPr>
        <p:blipFill rotWithShape="1">
          <a:blip r:embed="rId3">
            <a:alphaModFix amt="24000"/>
          </a:blip>
          <a:srcRect b="0" l="0" r="0" t="0"/>
          <a:stretch/>
        </p:blipFill>
        <p:spPr>
          <a:xfrm>
            <a:off x="1995655" y="1079775"/>
            <a:ext cx="4698448" cy="4698448"/>
          </a:xfrm>
          <a:prstGeom prst="rect">
            <a:avLst/>
          </a:prstGeom>
          <a:noFill/>
          <a:ln>
            <a:noFill/>
          </a:ln>
        </p:spPr>
      </p:pic>
      <p:sp>
        <p:nvSpPr>
          <p:cNvPr id="1231" name="Google Shape;1231;p171"/>
          <p:cNvSpPr txBox="1"/>
          <p:nvPr/>
        </p:nvSpPr>
        <p:spPr>
          <a:xfrm>
            <a:off x="206272" y="1786124"/>
            <a:ext cx="3872100" cy="7872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FFFFFF"/>
                </a:solidFill>
                <a:latin typeface="Lucida Sans"/>
                <a:ea typeface="Lucida Sans"/>
                <a:cs typeface="Lucida Sans"/>
                <a:sym typeface="Lucida Sans"/>
              </a:rPr>
              <a:t>Good professional learning keeps </a:t>
            </a:r>
            <a:r>
              <a:rPr b="1" i="0" lang="en-US" sz="2000" u="none" cap="none" strike="noStrike">
                <a:solidFill>
                  <a:srgbClr val="FFFFFF"/>
                </a:solidFill>
                <a:latin typeface="Lucida Sans"/>
                <a:ea typeface="Lucida Sans"/>
                <a:cs typeface="Lucida Sans"/>
                <a:sym typeface="Lucida Sans"/>
              </a:rPr>
              <a:t>content at the center.</a:t>
            </a:r>
            <a:endParaRPr b="1" sz="800">
              <a:latin typeface="Lucida Sans"/>
              <a:ea typeface="Lucida Sans"/>
              <a:cs typeface="Lucida Sans"/>
              <a:sym typeface="Lucida Sans"/>
            </a:endParaRPr>
          </a:p>
        </p:txBody>
      </p:sp>
      <p:sp>
        <p:nvSpPr>
          <p:cNvPr id="1232" name="Google Shape;1232;p171"/>
          <p:cNvSpPr txBox="1"/>
          <p:nvPr/>
        </p:nvSpPr>
        <p:spPr>
          <a:xfrm>
            <a:off x="206272" y="3303048"/>
            <a:ext cx="3872100" cy="19758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FFFFFF"/>
                </a:solidFill>
                <a:latin typeface="Lucida Sans"/>
                <a:ea typeface="Lucida Sans"/>
                <a:cs typeface="Lucida Sans"/>
                <a:sym typeface="Lucida Sans"/>
              </a:rPr>
              <a:t>The content of the professional learning sessions has to be ultra </a:t>
            </a:r>
            <a:r>
              <a:rPr b="1" i="0" lang="en-US" sz="2000" u="none" cap="none" strike="noStrike">
                <a:solidFill>
                  <a:srgbClr val="FFFFFF"/>
                </a:solidFill>
                <a:latin typeface="Lucida Sans"/>
                <a:ea typeface="Lucida Sans"/>
                <a:cs typeface="Lucida Sans"/>
                <a:sym typeface="Lucida Sans"/>
              </a:rPr>
              <a:t>relevant</a:t>
            </a:r>
            <a:r>
              <a:rPr i="0" lang="en-US" sz="2000" u="none" cap="none" strike="noStrike">
                <a:solidFill>
                  <a:srgbClr val="FFFFFF"/>
                </a:solidFill>
                <a:latin typeface="Lucida Sans"/>
                <a:ea typeface="Lucida Sans"/>
                <a:cs typeface="Lucida Sans"/>
                <a:sym typeface="Lucida Sans"/>
              </a:rPr>
              <a:t> – which means both timely and related to what’s </a:t>
            </a:r>
            <a:r>
              <a:rPr b="1" i="0" lang="en-US" sz="2000" u="none" cap="none" strike="noStrike">
                <a:solidFill>
                  <a:srgbClr val="FFFFFF"/>
                </a:solidFill>
                <a:latin typeface="Lucida Sans"/>
                <a:ea typeface="Lucida Sans"/>
                <a:cs typeface="Lucida Sans"/>
                <a:sym typeface="Lucida Sans"/>
              </a:rPr>
              <a:t>happening in the classroom.</a:t>
            </a:r>
            <a:endParaRPr b="1" sz="800">
              <a:latin typeface="Lucida Sans"/>
              <a:ea typeface="Lucida Sans"/>
              <a:cs typeface="Lucida Sans"/>
              <a:sym typeface="Lucida Sans"/>
            </a:endParaRPr>
          </a:p>
        </p:txBody>
      </p:sp>
      <p:sp>
        <p:nvSpPr>
          <p:cNvPr id="1233" name="Google Shape;1233;p171"/>
          <p:cNvSpPr txBox="1"/>
          <p:nvPr/>
        </p:nvSpPr>
        <p:spPr>
          <a:xfrm>
            <a:off x="5077345" y="1823874"/>
            <a:ext cx="3590100" cy="11835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FFFFFF"/>
                </a:solidFill>
                <a:latin typeface="Lucida Sans"/>
                <a:ea typeface="Lucida Sans"/>
                <a:cs typeface="Lucida Sans"/>
                <a:sym typeface="Lucida Sans"/>
              </a:rPr>
              <a:t>Professional learning should help me </a:t>
            </a:r>
            <a:r>
              <a:rPr b="1" i="0" lang="en-US" sz="2000" u="none" cap="none" strike="noStrike">
                <a:solidFill>
                  <a:srgbClr val="FFFFFF"/>
                </a:solidFill>
                <a:latin typeface="Lucida Sans"/>
                <a:ea typeface="Lucida Sans"/>
                <a:cs typeface="Lucida Sans"/>
                <a:sym typeface="Lucida Sans"/>
              </a:rPr>
              <a:t>implement the curriculum</a:t>
            </a:r>
            <a:r>
              <a:rPr i="0" lang="en-US" sz="2000" u="none" cap="none" strike="noStrike">
                <a:solidFill>
                  <a:srgbClr val="FFFFFF"/>
                </a:solidFill>
                <a:latin typeface="Lucida Sans"/>
                <a:ea typeface="Lucida Sans"/>
                <a:cs typeface="Lucida Sans"/>
                <a:sym typeface="Lucida Sans"/>
              </a:rPr>
              <a:t> I have.</a:t>
            </a:r>
            <a:endParaRPr sz="800">
              <a:latin typeface="Lucida Sans"/>
              <a:ea typeface="Lucida Sans"/>
              <a:cs typeface="Lucida Sans"/>
              <a:sym typeface="Lucida Sans"/>
            </a:endParaRPr>
          </a:p>
        </p:txBody>
      </p:sp>
      <p:sp>
        <p:nvSpPr>
          <p:cNvPr id="1234" name="Google Shape;1234;p171"/>
          <p:cNvSpPr txBox="1"/>
          <p:nvPr/>
        </p:nvSpPr>
        <p:spPr>
          <a:xfrm>
            <a:off x="331450" y="240400"/>
            <a:ext cx="8250900" cy="14913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i="0" lang="en-US" sz="3600" u="none" cap="none" strike="noStrike">
                <a:solidFill>
                  <a:srgbClr val="22A469"/>
                </a:solidFill>
                <a:latin typeface="Lucida Sans"/>
                <a:ea typeface="Lucida Sans"/>
                <a:cs typeface="Lucida Sans"/>
                <a:sym typeface="Lucida Sans"/>
              </a:rPr>
              <a:t>It should focus on relevant content...</a:t>
            </a:r>
            <a:endParaRPr sz="800">
              <a:latin typeface="Lucida Sans"/>
              <a:ea typeface="Lucida Sans"/>
              <a:cs typeface="Lucida Sans"/>
              <a:sym typeface="Lucida Sans"/>
            </a:endParaRPr>
          </a:p>
        </p:txBody>
      </p:sp>
      <p:sp>
        <p:nvSpPr>
          <p:cNvPr id="1235" name="Google Shape;1235;p171"/>
          <p:cNvSpPr txBox="1"/>
          <p:nvPr/>
        </p:nvSpPr>
        <p:spPr>
          <a:xfrm>
            <a:off x="5077345" y="3369089"/>
            <a:ext cx="3872100" cy="15795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FFFFFF"/>
                </a:solidFill>
                <a:latin typeface="Lucida Sans"/>
                <a:ea typeface="Lucida Sans"/>
                <a:cs typeface="Lucida Sans"/>
                <a:sym typeface="Lucida Sans"/>
              </a:rPr>
              <a:t>Professional learning </a:t>
            </a:r>
            <a:r>
              <a:rPr b="1" i="0" lang="en-US" sz="2000" u="none" cap="none" strike="noStrike">
                <a:solidFill>
                  <a:srgbClr val="FFFFFF"/>
                </a:solidFill>
                <a:latin typeface="Lucida Sans"/>
                <a:ea typeface="Lucida Sans"/>
                <a:cs typeface="Lucida Sans"/>
                <a:sym typeface="Lucida Sans"/>
              </a:rPr>
              <a:t>shouldn’t be</a:t>
            </a:r>
            <a:r>
              <a:rPr i="0" lang="en-US" sz="2000" u="none" cap="none" strike="noStrike">
                <a:solidFill>
                  <a:srgbClr val="FFFFFF"/>
                </a:solidFill>
                <a:latin typeface="Lucida Sans"/>
                <a:ea typeface="Lucida Sans"/>
                <a:cs typeface="Lucida Sans"/>
                <a:sym typeface="Lucida Sans"/>
              </a:rPr>
              <a:t> a framework or set of protocols that are </a:t>
            </a:r>
            <a:r>
              <a:rPr b="1" i="0" lang="en-US" sz="2000" u="none" cap="none" strike="noStrike">
                <a:solidFill>
                  <a:srgbClr val="FFFFFF"/>
                </a:solidFill>
                <a:latin typeface="Lucida Sans"/>
                <a:ea typeface="Lucida Sans"/>
                <a:cs typeface="Lucida Sans"/>
                <a:sym typeface="Lucida Sans"/>
              </a:rPr>
              <a:t>separate</a:t>
            </a:r>
            <a:r>
              <a:rPr i="0" lang="en-US" sz="2000" u="none" cap="none" strike="noStrike">
                <a:solidFill>
                  <a:srgbClr val="FFFFFF"/>
                </a:solidFill>
                <a:latin typeface="Lucida Sans"/>
                <a:ea typeface="Lucida Sans"/>
                <a:cs typeface="Lucida Sans"/>
                <a:sym typeface="Lucida Sans"/>
              </a:rPr>
              <a:t> from the </a:t>
            </a:r>
            <a:r>
              <a:rPr b="1" i="0" lang="en-US" sz="2000" u="none" cap="none" strike="noStrike">
                <a:solidFill>
                  <a:srgbClr val="FFFFFF"/>
                </a:solidFill>
                <a:latin typeface="Lucida Sans"/>
                <a:ea typeface="Lucida Sans"/>
                <a:cs typeface="Lucida Sans"/>
                <a:sym typeface="Lucida Sans"/>
              </a:rPr>
              <a:t>existing instructional priorities</a:t>
            </a:r>
            <a:r>
              <a:rPr i="0" lang="en-US" sz="2000" u="none" cap="none" strike="noStrike">
                <a:solidFill>
                  <a:srgbClr val="FFFFFF"/>
                </a:solidFill>
                <a:latin typeface="Lucida Sans"/>
                <a:ea typeface="Lucida Sans"/>
                <a:cs typeface="Lucida Sans"/>
                <a:sym typeface="Lucida Sans"/>
              </a:rPr>
              <a:t> of my school.</a:t>
            </a:r>
            <a:endParaRPr sz="800">
              <a:latin typeface="Lucida Sans"/>
              <a:ea typeface="Lucida Sans"/>
              <a:cs typeface="Lucida Sans"/>
              <a:sym typeface="Lucida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575757"/>
        </a:solidFill>
      </p:bgPr>
    </p:bg>
    <p:spTree>
      <p:nvGrpSpPr>
        <p:cNvPr id="1239" name="Shape 1239"/>
        <p:cNvGrpSpPr/>
        <p:nvPr/>
      </p:nvGrpSpPr>
      <p:grpSpPr>
        <a:xfrm>
          <a:off x="0" y="0"/>
          <a:ext cx="0" cy="0"/>
          <a:chOff x="0" y="0"/>
          <a:chExt cx="0" cy="0"/>
        </a:xfrm>
      </p:grpSpPr>
      <p:pic>
        <p:nvPicPr>
          <p:cNvPr id="1240" name="Google Shape;1240;p172"/>
          <p:cNvPicPr preferRelativeResize="0"/>
          <p:nvPr/>
        </p:nvPicPr>
        <p:blipFill rotWithShape="1">
          <a:blip r:embed="rId3">
            <a:alphaModFix amt="24000"/>
          </a:blip>
          <a:srcRect b="0" l="0" r="0" t="0"/>
          <a:stretch/>
        </p:blipFill>
        <p:spPr>
          <a:xfrm>
            <a:off x="1716086" y="820675"/>
            <a:ext cx="5617466" cy="5617466"/>
          </a:xfrm>
          <a:prstGeom prst="rect">
            <a:avLst/>
          </a:prstGeom>
          <a:noFill/>
          <a:ln>
            <a:noFill/>
          </a:ln>
        </p:spPr>
      </p:pic>
      <p:sp>
        <p:nvSpPr>
          <p:cNvPr id="1241" name="Google Shape;1241;p172"/>
          <p:cNvSpPr txBox="1"/>
          <p:nvPr/>
        </p:nvSpPr>
        <p:spPr>
          <a:xfrm>
            <a:off x="514350" y="2160886"/>
            <a:ext cx="3871957" cy="1975822"/>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FFFFFF"/>
                </a:solidFill>
                <a:latin typeface="Lucida Sans"/>
                <a:ea typeface="Lucida Sans"/>
                <a:cs typeface="Lucida Sans"/>
                <a:sym typeface="Lucida Sans"/>
              </a:rPr>
              <a:t>There should be a grassroots approach to planning professional learning to ensure that the time is spent in ways that will be </a:t>
            </a:r>
            <a:r>
              <a:rPr b="1" i="0" lang="en-US" sz="2000" u="none" cap="none" strike="noStrike">
                <a:solidFill>
                  <a:srgbClr val="FFFFFF"/>
                </a:solidFill>
                <a:latin typeface="Lucida Sans"/>
                <a:ea typeface="Lucida Sans"/>
                <a:cs typeface="Lucida Sans"/>
                <a:sym typeface="Lucida Sans"/>
              </a:rPr>
              <a:t>most impactful for teachers.</a:t>
            </a:r>
            <a:endParaRPr b="1" sz="800">
              <a:latin typeface="Lucida Sans"/>
              <a:ea typeface="Lucida Sans"/>
              <a:cs typeface="Lucida Sans"/>
              <a:sym typeface="Lucida Sans"/>
            </a:endParaRPr>
          </a:p>
        </p:txBody>
      </p:sp>
      <p:sp>
        <p:nvSpPr>
          <p:cNvPr id="1242" name="Google Shape;1242;p172"/>
          <p:cNvSpPr txBox="1"/>
          <p:nvPr/>
        </p:nvSpPr>
        <p:spPr>
          <a:xfrm>
            <a:off x="514350" y="5095508"/>
            <a:ext cx="3871957" cy="1183461"/>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FFFFFF"/>
                </a:solidFill>
                <a:latin typeface="Lucida Sans"/>
                <a:ea typeface="Lucida Sans"/>
                <a:cs typeface="Lucida Sans"/>
                <a:sym typeface="Lucida Sans"/>
              </a:rPr>
              <a:t>Helpful professional learning meets teachers where they are and </a:t>
            </a:r>
            <a:r>
              <a:rPr b="1" i="0" lang="en-US" sz="2000" u="none" cap="none" strike="noStrike">
                <a:solidFill>
                  <a:srgbClr val="FFFFFF"/>
                </a:solidFill>
                <a:latin typeface="Lucida Sans"/>
                <a:ea typeface="Lucida Sans"/>
                <a:cs typeface="Lucida Sans"/>
                <a:sym typeface="Lucida Sans"/>
              </a:rPr>
              <a:t>moves us forward.</a:t>
            </a:r>
            <a:endParaRPr b="1" sz="800">
              <a:latin typeface="Lucida Sans"/>
              <a:ea typeface="Lucida Sans"/>
              <a:cs typeface="Lucida Sans"/>
              <a:sym typeface="Lucida Sans"/>
            </a:endParaRPr>
          </a:p>
        </p:txBody>
      </p:sp>
      <p:sp>
        <p:nvSpPr>
          <p:cNvPr id="1243" name="Google Shape;1243;p172"/>
          <p:cNvSpPr txBox="1"/>
          <p:nvPr/>
        </p:nvSpPr>
        <p:spPr>
          <a:xfrm>
            <a:off x="4974572" y="4829851"/>
            <a:ext cx="3871957" cy="1183461"/>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FFFFFF"/>
                </a:solidFill>
                <a:latin typeface="Lucida Sans"/>
                <a:ea typeface="Lucida Sans"/>
                <a:cs typeface="Lucida Sans"/>
                <a:sym typeface="Lucida Sans"/>
              </a:rPr>
              <a:t>Teachers and school leaders need to carry the </a:t>
            </a:r>
            <a:r>
              <a:rPr b="1" i="0" lang="en-US" sz="2000" u="none" cap="none" strike="noStrike">
                <a:solidFill>
                  <a:srgbClr val="FFFFFF"/>
                </a:solidFill>
                <a:latin typeface="Lucida Sans"/>
                <a:ea typeface="Lucida Sans"/>
                <a:cs typeface="Lucida Sans"/>
                <a:sym typeface="Lucida Sans"/>
              </a:rPr>
              <a:t>cognitive load</a:t>
            </a:r>
            <a:r>
              <a:rPr i="0" lang="en-US" sz="2000" u="none" cap="none" strike="noStrike">
                <a:solidFill>
                  <a:srgbClr val="FFFFFF"/>
                </a:solidFill>
                <a:latin typeface="Lucida Sans"/>
                <a:ea typeface="Lucida Sans"/>
                <a:cs typeface="Lucida Sans"/>
                <a:sym typeface="Lucida Sans"/>
              </a:rPr>
              <a:t> so that they can </a:t>
            </a:r>
            <a:r>
              <a:rPr b="1" i="0" lang="en-US" sz="2000" u="none" cap="none" strike="noStrike">
                <a:solidFill>
                  <a:srgbClr val="FFFFFF"/>
                </a:solidFill>
                <a:latin typeface="Lucida Sans"/>
                <a:ea typeface="Lucida Sans"/>
                <a:cs typeface="Lucida Sans"/>
                <a:sym typeface="Lucida Sans"/>
              </a:rPr>
              <a:t>build meaning</a:t>
            </a:r>
            <a:r>
              <a:rPr i="0" lang="en-US" sz="2000" u="none" cap="none" strike="noStrike">
                <a:solidFill>
                  <a:srgbClr val="FFFFFF"/>
                </a:solidFill>
                <a:latin typeface="Lucida Sans"/>
                <a:ea typeface="Lucida Sans"/>
                <a:cs typeface="Lucida Sans"/>
                <a:sym typeface="Lucida Sans"/>
              </a:rPr>
              <a:t> for themselves.</a:t>
            </a:r>
            <a:endParaRPr sz="800">
              <a:latin typeface="Lucida Sans"/>
              <a:ea typeface="Lucida Sans"/>
              <a:cs typeface="Lucida Sans"/>
              <a:sym typeface="Lucida Sans"/>
            </a:endParaRPr>
          </a:p>
        </p:txBody>
      </p:sp>
      <p:sp>
        <p:nvSpPr>
          <p:cNvPr id="1244" name="Google Shape;1244;p172"/>
          <p:cNvSpPr txBox="1"/>
          <p:nvPr/>
        </p:nvSpPr>
        <p:spPr>
          <a:xfrm>
            <a:off x="347975" y="140200"/>
            <a:ext cx="9245700" cy="14913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i="0" lang="en-US" sz="3600" u="none" cap="none" strike="noStrike">
                <a:solidFill>
                  <a:srgbClr val="22A469"/>
                </a:solidFill>
                <a:latin typeface="Lucida Sans"/>
                <a:ea typeface="Lucida Sans"/>
                <a:cs typeface="Lucida Sans"/>
                <a:sym typeface="Lucida Sans"/>
              </a:rPr>
              <a:t>It should focus on teachers and students...</a:t>
            </a:r>
            <a:endParaRPr sz="800">
              <a:latin typeface="Lucida Sans"/>
              <a:ea typeface="Lucida Sans"/>
              <a:cs typeface="Lucida Sans"/>
              <a:sym typeface="Lucida Sans"/>
            </a:endParaRPr>
          </a:p>
        </p:txBody>
      </p:sp>
      <p:sp>
        <p:nvSpPr>
          <p:cNvPr id="1245" name="Google Shape;1245;p172"/>
          <p:cNvSpPr txBox="1"/>
          <p:nvPr/>
        </p:nvSpPr>
        <p:spPr>
          <a:xfrm>
            <a:off x="4974572" y="2160886"/>
            <a:ext cx="3871957" cy="1975822"/>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FFFFFF"/>
                </a:solidFill>
                <a:latin typeface="Lucida Sans"/>
                <a:ea typeface="Lucida Sans"/>
                <a:cs typeface="Lucida Sans"/>
                <a:sym typeface="Lucida Sans"/>
              </a:rPr>
              <a:t>Start with what the school needs--</a:t>
            </a:r>
            <a:r>
              <a:rPr b="1" i="0" lang="en-US" sz="2000" u="none" cap="none" strike="noStrike">
                <a:solidFill>
                  <a:srgbClr val="FFFFFF"/>
                </a:solidFill>
                <a:latin typeface="Lucida Sans"/>
                <a:ea typeface="Lucida Sans"/>
                <a:cs typeface="Lucida Sans"/>
                <a:sym typeface="Lucida Sans"/>
              </a:rPr>
              <a:t>what teachers and students need.</a:t>
            </a:r>
            <a:r>
              <a:rPr i="0" lang="en-US" sz="2000" u="none" cap="none" strike="noStrike">
                <a:solidFill>
                  <a:srgbClr val="FFFFFF"/>
                </a:solidFill>
                <a:latin typeface="Lucida Sans"/>
                <a:ea typeface="Lucida Sans"/>
                <a:cs typeface="Lucida Sans"/>
                <a:sym typeface="Lucida Sans"/>
              </a:rPr>
              <a:t> Then create an </a:t>
            </a:r>
            <a:r>
              <a:rPr b="1" i="0" lang="en-US" sz="2000" u="none" cap="none" strike="noStrike">
                <a:solidFill>
                  <a:srgbClr val="FFFFFF"/>
                </a:solidFill>
                <a:latin typeface="Lucida Sans"/>
                <a:ea typeface="Lucida Sans"/>
                <a:cs typeface="Lucida Sans"/>
                <a:sym typeface="Lucida Sans"/>
              </a:rPr>
              <a:t>action plan</a:t>
            </a:r>
            <a:r>
              <a:rPr i="0" lang="en-US" sz="2000" u="none" cap="none" strike="noStrike">
                <a:solidFill>
                  <a:srgbClr val="FFFFFF"/>
                </a:solidFill>
                <a:latin typeface="Lucida Sans"/>
                <a:ea typeface="Lucida Sans"/>
                <a:cs typeface="Lucida Sans"/>
                <a:sym typeface="Lucida Sans"/>
              </a:rPr>
              <a:t> for how to get there--that's good professional learning.</a:t>
            </a:r>
            <a:endParaRPr sz="800">
              <a:latin typeface="Lucida Sans"/>
              <a:ea typeface="Lucida Sans"/>
              <a:cs typeface="Lucida Sans"/>
              <a:sym typeface="Lucid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575757"/>
        </a:solidFill>
      </p:bgPr>
    </p:bg>
    <p:spTree>
      <p:nvGrpSpPr>
        <p:cNvPr id="1249" name="Shape 1249"/>
        <p:cNvGrpSpPr/>
        <p:nvPr/>
      </p:nvGrpSpPr>
      <p:grpSpPr>
        <a:xfrm>
          <a:off x="0" y="0"/>
          <a:ext cx="0" cy="0"/>
          <a:chOff x="0" y="0"/>
          <a:chExt cx="0" cy="0"/>
        </a:xfrm>
      </p:grpSpPr>
      <p:pic>
        <p:nvPicPr>
          <p:cNvPr id="1250" name="Google Shape;1250;p173"/>
          <p:cNvPicPr preferRelativeResize="0"/>
          <p:nvPr/>
        </p:nvPicPr>
        <p:blipFill rotWithShape="1">
          <a:blip r:embed="rId3">
            <a:alphaModFix amt="24000"/>
          </a:blip>
          <a:srcRect b="0" l="0" r="0" t="0"/>
          <a:stretch/>
        </p:blipFill>
        <p:spPr>
          <a:xfrm>
            <a:off x="1758618" y="846635"/>
            <a:ext cx="5617466" cy="5617466"/>
          </a:xfrm>
          <a:prstGeom prst="rect">
            <a:avLst/>
          </a:prstGeom>
          <a:noFill/>
          <a:ln>
            <a:noFill/>
          </a:ln>
        </p:spPr>
      </p:pic>
      <p:sp>
        <p:nvSpPr>
          <p:cNvPr id="1251" name="Google Shape;1251;p173"/>
          <p:cNvSpPr txBox="1"/>
          <p:nvPr/>
        </p:nvSpPr>
        <p:spPr>
          <a:xfrm>
            <a:off x="5149739" y="2135952"/>
            <a:ext cx="3871957" cy="1579642"/>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FFFFFF"/>
                </a:solidFill>
                <a:latin typeface="Lucida Sans"/>
                <a:ea typeface="Lucida Sans"/>
                <a:cs typeface="Lucida Sans"/>
                <a:sym typeface="Lucida Sans"/>
              </a:rPr>
              <a:t>The majority of professional learning should happen at the</a:t>
            </a:r>
            <a:r>
              <a:rPr b="1" i="0" lang="en-US" sz="2000" u="none" cap="none" strike="noStrike">
                <a:solidFill>
                  <a:srgbClr val="FFFFFF"/>
                </a:solidFill>
                <a:latin typeface="Lucida Sans"/>
                <a:ea typeface="Lucida Sans"/>
                <a:cs typeface="Lucida Sans"/>
                <a:sym typeface="Lucida Sans"/>
              </a:rPr>
              <a:t> school level, embedded in practice in an ongoing way. </a:t>
            </a:r>
            <a:endParaRPr b="1" sz="800">
              <a:latin typeface="Lucida Sans"/>
              <a:ea typeface="Lucida Sans"/>
              <a:cs typeface="Lucida Sans"/>
              <a:sym typeface="Lucida Sans"/>
            </a:endParaRPr>
          </a:p>
        </p:txBody>
      </p:sp>
      <p:sp>
        <p:nvSpPr>
          <p:cNvPr id="1252" name="Google Shape;1252;p173"/>
          <p:cNvSpPr txBox="1"/>
          <p:nvPr/>
        </p:nvSpPr>
        <p:spPr>
          <a:xfrm>
            <a:off x="514350" y="1763227"/>
            <a:ext cx="3872100" cy="15795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FFFFFF"/>
                </a:solidFill>
                <a:latin typeface="Lucida Sans"/>
                <a:ea typeface="Lucida Sans"/>
                <a:cs typeface="Lucida Sans"/>
                <a:sym typeface="Lucida Sans"/>
              </a:rPr>
              <a:t>Professional learning needs to make connections to how the learning is </a:t>
            </a:r>
            <a:r>
              <a:rPr b="1" i="0" lang="en-US" sz="2000" u="none" cap="none" strike="noStrike">
                <a:solidFill>
                  <a:srgbClr val="FFFFFF"/>
                </a:solidFill>
                <a:latin typeface="Lucida Sans"/>
                <a:ea typeface="Lucida Sans"/>
                <a:cs typeface="Lucida Sans"/>
                <a:sym typeface="Lucida Sans"/>
              </a:rPr>
              <a:t>relevant to day-to-day life in the classroom</a:t>
            </a:r>
            <a:r>
              <a:rPr i="0" lang="en-US" sz="2000" u="none" cap="none" strike="noStrike">
                <a:solidFill>
                  <a:srgbClr val="FFFFFF"/>
                </a:solidFill>
                <a:latin typeface="Lucida Sans"/>
                <a:ea typeface="Lucida Sans"/>
                <a:cs typeface="Lucida Sans"/>
                <a:sym typeface="Lucida Sans"/>
              </a:rPr>
              <a:t> and the </a:t>
            </a:r>
            <a:r>
              <a:rPr b="1" i="0" lang="en-US" sz="2000" u="none" cap="none" strike="noStrike">
                <a:solidFill>
                  <a:srgbClr val="FFFFFF"/>
                </a:solidFill>
                <a:latin typeface="Lucida Sans"/>
                <a:ea typeface="Lucida Sans"/>
                <a:cs typeface="Lucida Sans"/>
                <a:sym typeface="Lucida Sans"/>
              </a:rPr>
              <a:t>needs of students.</a:t>
            </a:r>
            <a:endParaRPr b="1" sz="800">
              <a:latin typeface="Lucida Sans"/>
              <a:ea typeface="Lucida Sans"/>
              <a:cs typeface="Lucida Sans"/>
              <a:sym typeface="Lucida Sans"/>
            </a:endParaRPr>
          </a:p>
        </p:txBody>
      </p:sp>
      <p:sp>
        <p:nvSpPr>
          <p:cNvPr id="1253" name="Google Shape;1253;p173"/>
          <p:cNvSpPr txBox="1"/>
          <p:nvPr/>
        </p:nvSpPr>
        <p:spPr>
          <a:xfrm>
            <a:off x="514425" y="4462083"/>
            <a:ext cx="3872100" cy="15795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FFFFFF"/>
                </a:solidFill>
                <a:latin typeface="Lucida Sans"/>
                <a:ea typeface="Lucida Sans"/>
                <a:cs typeface="Lucida Sans"/>
                <a:sym typeface="Lucida Sans"/>
              </a:rPr>
              <a:t>Good professional learning creates an </a:t>
            </a:r>
            <a:r>
              <a:rPr b="1" i="0" lang="en-US" sz="2000" u="none" cap="none" strike="noStrike">
                <a:solidFill>
                  <a:srgbClr val="FFFFFF"/>
                </a:solidFill>
                <a:latin typeface="Lucida Sans"/>
                <a:ea typeface="Lucida Sans"/>
                <a:cs typeface="Lucida Sans"/>
                <a:sym typeface="Lucida Sans"/>
              </a:rPr>
              <a:t>arc of learning</a:t>
            </a:r>
            <a:r>
              <a:rPr i="0" lang="en-US" sz="2000" u="none" cap="none" strike="noStrike">
                <a:solidFill>
                  <a:srgbClr val="FFFFFF"/>
                </a:solidFill>
                <a:latin typeface="Lucida Sans"/>
                <a:ea typeface="Lucida Sans"/>
                <a:cs typeface="Lucida Sans"/>
                <a:sym typeface="Lucida Sans"/>
              </a:rPr>
              <a:t> that ties to </a:t>
            </a:r>
            <a:r>
              <a:rPr b="1" i="0" lang="en-US" sz="2000" u="none" cap="none" strike="noStrike">
                <a:solidFill>
                  <a:srgbClr val="FFFFFF"/>
                </a:solidFill>
                <a:latin typeface="Lucida Sans"/>
                <a:ea typeface="Lucida Sans"/>
                <a:cs typeface="Lucida Sans"/>
                <a:sym typeface="Lucida Sans"/>
              </a:rPr>
              <a:t>what should happen in the classroom </a:t>
            </a:r>
            <a:r>
              <a:rPr i="0" lang="en-US" sz="2000" u="none" cap="none" strike="noStrike">
                <a:solidFill>
                  <a:srgbClr val="FFFFFF"/>
                </a:solidFill>
                <a:latin typeface="Lucida Sans"/>
                <a:ea typeface="Lucida Sans"/>
                <a:cs typeface="Lucida Sans"/>
                <a:sym typeface="Lucida Sans"/>
              </a:rPr>
              <a:t>throughout the year.</a:t>
            </a:r>
            <a:endParaRPr sz="800">
              <a:latin typeface="Lucida Sans"/>
              <a:ea typeface="Lucida Sans"/>
              <a:cs typeface="Lucida Sans"/>
              <a:sym typeface="Lucida Sans"/>
            </a:endParaRPr>
          </a:p>
        </p:txBody>
      </p:sp>
      <p:sp>
        <p:nvSpPr>
          <p:cNvPr id="1254" name="Google Shape;1254;p173"/>
          <p:cNvSpPr txBox="1"/>
          <p:nvPr/>
        </p:nvSpPr>
        <p:spPr>
          <a:xfrm>
            <a:off x="239250" y="463475"/>
            <a:ext cx="8486400" cy="14913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i="0" lang="en-US" sz="3600" u="none" cap="none" strike="noStrike">
                <a:solidFill>
                  <a:srgbClr val="22A469"/>
                </a:solidFill>
                <a:latin typeface="Lucida Sans"/>
                <a:ea typeface="Lucida Sans"/>
                <a:cs typeface="Lucida Sans"/>
                <a:sym typeface="Lucida Sans"/>
              </a:rPr>
              <a:t>Learning is immediately actionable...</a:t>
            </a:r>
            <a:endParaRPr sz="800">
              <a:latin typeface="Lucida Sans"/>
              <a:ea typeface="Lucida Sans"/>
              <a:cs typeface="Lucida Sans"/>
              <a:sym typeface="Lucida Sans"/>
            </a:endParaRPr>
          </a:p>
        </p:txBody>
      </p:sp>
      <p:sp>
        <p:nvSpPr>
          <p:cNvPr id="1255" name="Google Shape;1255;p173"/>
          <p:cNvSpPr txBox="1"/>
          <p:nvPr/>
        </p:nvSpPr>
        <p:spPr>
          <a:xfrm>
            <a:off x="5149739" y="4592558"/>
            <a:ext cx="3871957" cy="787281"/>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FFFFFF"/>
                </a:solidFill>
                <a:latin typeface="Lucida Sans"/>
                <a:ea typeface="Lucida Sans"/>
                <a:cs typeface="Lucida Sans"/>
                <a:sym typeface="Lucida Sans"/>
              </a:rPr>
              <a:t>I want to leave professional learning saying </a:t>
            </a:r>
            <a:r>
              <a:rPr b="1" i="0" lang="en-US" sz="2000" u="none" cap="none" strike="noStrike">
                <a:solidFill>
                  <a:srgbClr val="FFFFFF"/>
                </a:solidFill>
                <a:latin typeface="Lucida Sans"/>
                <a:ea typeface="Lucida Sans"/>
                <a:cs typeface="Lucida Sans"/>
                <a:sym typeface="Lucida Sans"/>
              </a:rPr>
              <a:t>"I can use this tomorrow."</a:t>
            </a:r>
            <a:endParaRPr b="1" sz="800">
              <a:latin typeface="Lucida Sans"/>
              <a:ea typeface="Lucida Sans"/>
              <a:cs typeface="Lucida Sans"/>
              <a:sym typeface="Lucid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7251"/>
        </a:solidFill>
      </p:bgPr>
    </p:bg>
    <p:spTree>
      <p:nvGrpSpPr>
        <p:cNvPr id="1259" name="Shape 1259"/>
        <p:cNvGrpSpPr/>
        <p:nvPr/>
      </p:nvGrpSpPr>
      <p:grpSpPr>
        <a:xfrm>
          <a:off x="0" y="0"/>
          <a:ext cx="0" cy="0"/>
          <a:chOff x="0" y="0"/>
          <a:chExt cx="0" cy="0"/>
        </a:xfrm>
      </p:grpSpPr>
      <p:sp>
        <p:nvSpPr>
          <p:cNvPr id="1260" name="Google Shape;1260;p174"/>
          <p:cNvSpPr txBox="1"/>
          <p:nvPr/>
        </p:nvSpPr>
        <p:spPr>
          <a:xfrm>
            <a:off x="2494009" y="1336981"/>
            <a:ext cx="3525734" cy="3214713"/>
          </a:xfrm>
          <a:prstGeom prst="rect">
            <a:avLst/>
          </a:prstGeom>
          <a:noFill/>
          <a:ln>
            <a:noFill/>
          </a:ln>
        </p:spPr>
        <p:txBody>
          <a:bodyPr anchorCtr="0" anchor="t" bIns="0" lIns="0" spcFirstLastPara="1" rIns="0" wrap="square" tIns="0">
            <a:noAutofit/>
          </a:bodyPr>
          <a:lstStyle/>
          <a:p>
            <a:pPr indent="0" lvl="0" marL="0" marR="0" rtl="0" algn="ctr">
              <a:lnSpc>
                <a:spcPct val="123002"/>
              </a:lnSpc>
              <a:spcBef>
                <a:spcPts val="0"/>
              </a:spcBef>
              <a:spcAft>
                <a:spcPts val="0"/>
              </a:spcAft>
              <a:buNone/>
            </a:pPr>
            <a:r>
              <a:rPr i="0" lang="en-US" sz="5700" u="none" cap="none" strike="noStrike">
                <a:solidFill>
                  <a:srgbClr val="FFFFFF"/>
                </a:solidFill>
                <a:latin typeface="Lucida Sans"/>
                <a:ea typeface="Lucida Sans"/>
                <a:cs typeface="Lucida Sans"/>
                <a:sym typeface="Lucida Sans"/>
              </a:rPr>
              <a:t>We looked at existing research</a:t>
            </a:r>
            <a:endParaRPr sz="800">
              <a:latin typeface="Lucida Sans"/>
              <a:ea typeface="Lucida Sans"/>
              <a:cs typeface="Lucida Sans"/>
              <a:sym typeface="Lucida Sans"/>
            </a:endParaRPr>
          </a:p>
        </p:txBody>
      </p:sp>
      <p:sp>
        <p:nvSpPr>
          <p:cNvPr id="1261" name="Google Shape;1261;p174"/>
          <p:cNvSpPr txBox="1"/>
          <p:nvPr/>
        </p:nvSpPr>
        <p:spPr>
          <a:xfrm>
            <a:off x="5386737" y="5888033"/>
            <a:ext cx="3525600" cy="500400"/>
          </a:xfrm>
          <a:prstGeom prst="rect">
            <a:avLst/>
          </a:prstGeom>
          <a:noFill/>
          <a:ln>
            <a:noFill/>
          </a:ln>
        </p:spPr>
        <p:txBody>
          <a:bodyPr anchorCtr="0" anchor="t" bIns="0" lIns="0" spcFirstLastPara="1" rIns="0" wrap="square" tIns="0">
            <a:noAutofit/>
          </a:bodyPr>
          <a:lstStyle/>
          <a:p>
            <a:pPr indent="0" lvl="0" marL="0" marR="0" rtl="0" algn="ctr">
              <a:lnSpc>
                <a:spcPct val="123000"/>
              </a:lnSpc>
              <a:spcBef>
                <a:spcPts val="0"/>
              </a:spcBef>
              <a:spcAft>
                <a:spcPts val="0"/>
              </a:spcAft>
              <a:buNone/>
            </a:pPr>
            <a:r>
              <a:rPr i="0" lang="en-US" sz="2700" u="none" cap="none" strike="noStrike">
                <a:solidFill>
                  <a:srgbClr val="FFFFFF"/>
                </a:solidFill>
                <a:latin typeface="Lucida Sans"/>
                <a:ea typeface="Lucida Sans"/>
                <a:cs typeface="Lucida Sans"/>
                <a:sym typeface="Lucida Sans"/>
              </a:rPr>
              <a:t>IT AGREED</a:t>
            </a:r>
            <a:endParaRPr sz="800">
              <a:latin typeface="Lucida Sans"/>
              <a:ea typeface="Lucida Sans"/>
              <a:cs typeface="Lucida Sans"/>
              <a:sym typeface="Lucida Sans"/>
            </a:endParaRPr>
          </a:p>
        </p:txBody>
      </p:sp>
      <p:pic>
        <p:nvPicPr>
          <p:cNvPr id="1262" name="Google Shape;1262;p174"/>
          <p:cNvPicPr preferRelativeResize="0"/>
          <p:nvPr/>
        </p:nvPicPr>
        <p:blipFill rotWithShape="1">
          <a:blip r:embed="rId3">
            <a:alphaModFix/>
          </a:blip>
          <a:srcRect b="0" l="0" r="0" t="0"/>
          <a:stretch/>
        </p:blipFill>
        <p:spPr>
          <a:xfrm rot="8332167">
            <a:off x="6210829" y="960518"/>
            <a:ext cx="438978" cy="1020879"/>
          </a:xfrm>
          <a:prstGeom prst="rect">
            <a:avLst/>
          </a:prstGeom>
          <a:noFill/>
          <a:ln>
            <a:noFill/>
          </a:ln>
        </p:spPr>
      </p:pic>
      <p:pic>
        <p:nvPicPr>
          <p:cNvPr id="1263" name="Google Shape;1263;p174"/>
          <p:cNvPicPr preferRelativeResize="0"/>
          <p:nvPr/>
        </p:nvPicPr>
        <p:blipFill rotWithShape="1">
          <a:blip r:embed="rId3">
            <a:alphaModFix/>
          </a:blip>
          <a:srcRect b="0" l="0" r="0" t="0"/>
          <a:stretch/>
        </p:blipFill>
        <p:spPr>
          <a:xfrm rot="-2470705">
            <a:off x="1668323" y="3951912"/>
            <a:ext cx="438978" cy="102087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7251"/>
        </a:solidFill>
      </p:bgPr>
    </p:bg>
    <p:spTree>
      <p:nvGrpSpPr>
        <p:cNvPr id="1267" name="Shape 1267"/>
        <p:cNvGrpSpPr/>
        <p:nvPr/>
      </p:nvGrpSpPr>
      <p:grpSpPr>
        <a:xfrm>
          <a:off x="0" y="0"/>
          <a:ext cx="0" cy="0"/>
          <a:chOff x="0" y="0"/>
          <a:chExt cx="0" cy="0"/>
        </a:xfrm>
      </p:grpSpPr>
      <p:sp>
        <p:nvSpPr>
          <p:cNvPr id="1268" name="Google Shape;1268;p175"/>
          <p:cNvSpPr txBox="1"/>
          <p:nvPr/>
        </p:nvSpPr>
        <p:spPr>
          <a:xfrm>
            <a:off x="496825" y="1932850"/>
            <a:ext cx="3982500" cy="2604900"/>
          </a:xfrm>
          <a:prstGeom prst="rect">
            <a:avLst/>
          </a:prstGeom>
          <a:noFill/>
          <a:ln>
            <a:noFill/>
          </a:ln>
        </p:spPr>
        <p:txBody>
          <a:bodyPr anchorCtr="0" anchor="t" bIns="0" lIns="0" spcFirstLastPara="1" rIns="0" wrap="square" tIns="0">
            <a:noAutofit/>
          </a:bodyPr>
          <a:lstStyle/>
          <a:p>
            <a:pPr indent="0" lvl="0" marL="0" marR="0" rtl="0" algn="l">
              <a:lnSpc>
                <a:spcPct val="139968"/>
              </a:lnSpc>
              <a:spcBef>
                <a:spcPts val="0"/>
              </a:spcBef>
              <a:spcAft>
                <a:spcPts val="0"/>
              </a:spcAft>
              <a:buNone/>
            </a:pPr>
            <a:r>
              <a:rPr i="0" lang="en-US" sz="1800" u="none" cap="none" strike="noStrike">
                <a:solidFill>
                  <a:srgbClr val="FFFFFF"/>
                </a:solidFill>
                <a:latin typeface="Lucida Sans"/>
                <a:ea typeface="Lucida Sans"/>
                <a:cs typeface="Lucida Sans"/>
                <a:sym typeface="Lucida Sans"/>
              </a:rPr>
              <a:t>"Effective professional development must </a:t>
            </a:r>
            <a:r>
              <a:rPr b="1" i="0" lang="en-US" sz="1800" u="none" cap="none" strike="noStrike">
                <a:solidFill>
                  <a:srgbClr val="FFFFFF"/>
                </a:solidFill>
                <a:latin typeface="Lucida Sans"/>
                <a:ea typeface="Lucida Sans"/>
                <a:cs typeface="Lucida Sans"/>
                <a:sym typeface="Lucida Sans"/>
              </a:rPr>
              <a:t>focus on student learning </a:t>
            </a:r>
            <a:r>
              <a:rPr i="0" lang="en-US" sz="1800" u="none" cap="none" strike="noStrike">
                <a:solidFill>
                  <a:srgbClr val="FFFFFF"/>
                </a:solidFill>
                <a:latin typeface="Lucida Sans"/>
                <a:ea typeface="Lucida Sans"/>
                <a:cs typeface="Lucida Sans"/>
                <a:sym typeface="Lucida Sans"/>
              </a:rPr>
              <a:t>and educator needs, engage and </a:t>
            </a:r>
            <a:r>
              <a:rPr b="1" i="0" lang="en-US" sz="1800" u="none" cap="none" strike="noStrike">
                <a:solidFill>
                  <a:srgbClr val="FFFFFF"/>
                </a:solidFill>
                <a:latin typeface="Lucida Sans"/>
                <a:ea typeface="Lucida Sans"/>
                <a:cs typeface="Lucida Sans"/>
                <a:sym typeface="Lucida Sans"/>
              </a:rPr>
              <a:t>challenge</a:t>
            </a:r>
            <a:r>
              <a:rPr i="0" lang="en-US" sz="1800" u="none" cap="none" strike="noStrike">
                <a:solidFill>
                  <a:srgbClr val="FFFFFF"/>
                </a:solidFill>
                <a:latin typeface="Lucida Sans"/>
                <a:ea typeface="Lucida Sans"/>
                <a:cs typeface="Lucida Sans"/>
                <a:sym typeface="Lucida Sans"/>
              </a:rPr>
              <a:t> science </a:t>
            </a:r>
            <a:r>
              <a:rPr b="1" i="0" lang="en-US" sz="1800" u="none" cap="none" strike="noStrike">
                <a:solidFill>
                  <a:srgbClr val="FFFFFF"/>
                </a:solidFill>
                <a:latin typeface="Lucida Sans"/>
                <a:ea typeface="Lucida Sans"/>
                <a:cs typeface="Lucida Sans"/>
                <a:sym typeface="Lucida Sans"/>
              </a:rPr>
              <a:t>educators</a:t>
            </a:r>
            <a:r>
              <a:rPr i="0" lang="en-US" sz="1800" u="none" cap="none" strike="noStrike">
                <a:solidFill>
                  <a:srgbClr val="FFFFFF"/>
                </a:solidFill>
                <a:latin typeface="Lucida Sans"/>
                <a:ea typeface="Lucida Sans"/>
                <a:cs typeface="Lucida Sans"/>
                <a:sym typeface="Lucida Sans"/>
              </a:rPr>
              <a:t>, be </a:t>
            </a:r>
            <a:r>
              <a:rPr b="1" i="0" lang="en-US" sz="1800" u="none" cap="none" strike="noStrike">
                <a:solidFill>
                  <a:srgbClr val="FFFFFF"/>
                </a:solidFill>
                <a:latin typeface="Lucida Sans"/>
                <a:ea typeface="Lucida Sans"/>
                <a:cs typeface="Lucida Sans"/>
                <a:sym typeface="Lucida Sans"/>
              </a:rPr>
              <a:t>sustainable over time</a:t>
            </a:r>
            <a:r>
              <a:rPr i="0" lang="en-US" sz="1800" u="none" cap="none" strike="noStrike">
                <a:solidFill>
                  <a:srgbClr val="FFFFFF"/>
                </a:solidFill>
                <a:latin typeface="Lucida Sans"/>
                <a:ea typeface="Lucida Sans"/>
                <a:cs typeface="Lucida Sans"/>
                <a:sym typeface="Lucida Sans"/>
              </a:rPr>
              <a:t>, be an </a:t>
            </a:r>
            <a:r>
              <a:rPr b="1" i="0" lang="en-US" sz="1800" u="none" cap="none" strike="noStrike">
                <a:solidFill>
                  <a:srgbClr val="FFFFFF"/>
                </a:solidFill>
                <a:latin typeface="Lucida Sans"/>
                <a:ea typeface="Lucida Sans"/>
                <a:cs typeface="Lucida Sans"/>
                <a:sym typeface="Lucida Sans"/>
              </a:rPr>
              <a:t>interactive activity</a:t>
            </a:r>
            <a:r>
              <a:rPr i="0" lang="en-US" sz="1800" u="none" cap="none" strike="noStrike">
                <a:solidFill>
                  <a:srgbClr val="FFFFFF"/>
                </a:solidFill>
                <a:latin typeface="Lucida Sans"/>
                <a:ea typeface="Lucida Sans"/>
                <a:cs typeface="Lucida Sans"/>
                <a:sym typeface="Lucida Sans"/>
              </a:rPr>
              <a:t>, be </a:t>
            </a:r>
            <a:r>
              <a:rPr b="1" i="0" lang="en-US" sz="1800" u="none" cap="none" strike="noStrike">
                <a:solidFill>
                  <a:srgbClr val="FFFFFF"/>
                </a:solidFill>
                <a:latin typeface="Lucida Sans"/>
                <a:ea typeface="Lucida Sans"/>
                <a:cs typeface="Lucida Sans"/>
                <a:sym typeface="Lucida Sans"/>
              </a:rPr>
              <a:t>content-specific</a:t>
            </a:r>
            <a:r>
              <a:rPr i="0" lang="en-US" sz="1800" u="none" cap="none" strike="noStrike">
                <a:solidFill>
                  <a:srgbClr val="FFFFFF"/>
                </a:solidFill>
                <a:latin typeface="Lucida Sans"/>
                <a:ea typeface="Lucida Sans"/>
                <a:cs typeface="Lucida Sans"/>
                <a:sym typeface="Lucida Sans"/>
              </a:rPr>
              <a:t> and </a:t>
            </a:r>
            <a:r>
              <a:rPr b="1" i="0" lang="en-US" sz="1800" u="none" cap="none" strike="noStrike">
                <a:solidFill>
                  <a:srgbClr val="FFFFFF"/>
                </a:solidFill>
                <a:latin typeface="Lucida Sans"/>
                <a:ea typeface="Lucida Sans"/>
                <a:cs typeface="Lucida Sans"/>
                <a:sym typeface="Lucida Sans"/>
              </a:rPr>
              <a:t>collaborative</a:t>
            </a:r>
            <a:r>
              <a:rPr i="0" lang="en-US" sz="1800" u="none" cap="none" strike="noStrike">
                <a:solidFill>
                  <a:srgbClr val="FFFFFF"/>
                </a:solidFill>
                <a:latin typeface="Lucida Sans"/>
                <a:ea typeface="Lucida Sans"/>
                <a:cs typeface="Lucida Sans"/>
                <a:sym typeface="Lucida Sans"/>
              </a:rPr>
              <a:t>, and </a:t>
            </a:r>
            <a:r>
              <a:rPr b="1" i="0" lang="en-US" sz="1800" u="none" cap="none" strike="noStrike">
                <a:solidFill>
                  <a:srgbClr val="FFFFFF"/>
                </a:solidFill>
                <a:latin typeface="Lucida Sans"/>
                <a:ea typeface="Lucida Sans"/>
                <a:cs typeface="Lucida Sans"/>
                <a:sym typeface="Lucida Sans"/>
              </a:rPr>
              <a:t>integrated</a:t>
            </a:r>
            <a:r>
              <a:rPr i="0" lang="en-US" sz="1800" u="none" cap="none" strike="noStrike">
                <a:solidFill>
                  <a:srgbClr val="FFFFFF"/>
                </a:solidFill>
                <a:latin typeface="Lucida Sans"/>
                <a:ea typeface="Lucida Sans"/>
                <a:cs typeface="Lucida Sans"/>
                <a:sym typeface="Lucida Sans"/>
              </a:rPr>
              <a:t> with other school initiatives."</a:t>
            </a:r>
            <a:endParaRPr sz="800">
              <a:latin typeface="Lucida Sans"/>
              <a:ea typeface="Lucida Sans"/>
              <a:cs typeface="Lucida Sans"/>
              <a:sym typeface="Lucida Sans"/>
            </a:endParaRPr>
          </a:p>
        </p:txBody>
      </p:sp>
      <p:sp>
        <p:nvSpPr>
          <p:cNvPr id="1269" name="Google Shape;1269;p175"/>
          <p:cNvSpPr txBox="1"/>
          <p:nvPr/>
        </p:nvSpPr>
        <p:spPr>
          <a:xfrm>
            <a:off x="5480832" y="1409321"/>
            <a:ext cx="3148818" cy="3501023"/>
          </a:xfrm>
          <a:prstGeom prst="rect">
            <a:avLst/>
          </a:prstGeom>
          <a:noFill/>
          <a:ln>
            <a:noFill/>
          </a:ln>
        </p:spPr>
        <p:txBody>
          <a:bodyPr anchorCtr="0" anchor="t" bIns="0" lIns="0" spcFirstLastPara="1" rIns="0" wrap="square" tIns="0">
            <a:noAutofit/>
          </a:bodyPr>
          <a:lstStyle/>
          <a:p>
            <a:pPr indent="0" lvl="0" marL="0" marR="0" rtl="0" algn="r">
              <a:lnSpc>
                <a:spcPct val="140041"/>
              </a:lnSpc>
              <a:spcBef>
                <a:spcPts val="0"/>
              </a:spcBef>
              <a:spcAft>
                <a:spcPts val="0"/>
              </a:spcAft>
              <a:buNone/>
            </a:pPr>
            <a:r>
              <a:rPr i="0" lang="en-US" sz="2100" u="none" cap="none" strike="noStrike">
                <a:solidFill>
                  <a:srgbClr val="FFFFFF"/>
                </a:solidFill>
                <a:latin typeface="Lucida Sans"/>
                <a:ea typeface="Lucida Sans"/>
                <a:cs typeface="Lucida Sans"/>
                <a:sym typeface="Lucida Sans"/>
              </a:rPr>
              <a:t>Building Ongoing and Sustained Professional Development. In Teaching Science in the 21st Century</a:t>
            </a:r>
            <a:endParaRPr sz="800">
              <a:latin typeface="Lucida Sans"/>
              <a:ea typeface="Lucida Sans"/>
              <a:cs typeface="Lucida Sans"/>
              <a:sym typeface="Lucida Sans"/>
            </a:endParaRPr>
          </a:p>
          <a:p>
            <a:pPr indent="0" lvl="0" marL="0" marR="0" rtl="0" algn="r">
              <a:lnSpc>
                <a:spcPct val="140005"/>
              </a:lnSpc>
              <a:spcBef>
                <a:spcPts val="0"/>
              </a:spcBef>
              <a:spcAft>
                <a:spcPts val="0"/>
              </a:spcAft>
              <a:buNone/>
            </a:pPr>
            <a:r>
              <a:t/>
            </a:r>
            <a:endParaRPr i="0" sz="2100" u="none" cap="none" strike="noStrike">
              <a:solidFill>
                <a:srgbClr val="FFFFFF"/>
              </a:solidFill>
              <a:latin typeface="Lucida Sans"/>
              <a:ea typeface="Lucida Sans"/>
              <a:cs typeface="Lucida Sans"/>
              <a:sym typeface="Lucida Sans"/>
            </a:endParaRPr>
          </a:p>
          <a:p>
            <a:pPr indent="0" lvl="0" marL="0" marR="0" rtl="0" algn="r">
              <a:lnSpc>
                <a:spcPct val="140012"/>
              </a:lnSpc>
              <a:spcBef>
                <a:spcPts val="0"/>
              </a:spcBef>
              <a:spcAft>
                <a:spcPts val="0"/>
              </a:spcAft>
              <a:buNone/>
            </a:pPr>
            <a:r>
              <a:rPr i="0" lang="en-US" sz="1800" u="none" cap="none" strike="noStrike">
                <a:solidFill>
                  <a:srgbClr val="FFFFFF"/>
                </a:solidFill>
                <a:latin typeface="Lucida Sans"/>
                <a:ea typeface="Lucida Sans"/>
                <a:cs typeface="Lucida Sans"/>
                <a:sym typeface="Lucida Sans"/>
              </a:rPr>
              <a:t>Jack Rhoton and Brenda Wojnowski, 2006.</a:t>
            </a:r>
            <a:endParaRPr sz="800">
              <a:latin typeface="Lucida Sans"/>
              <a:ea typeface="Lucida Sans"/>
              <a:cs typeface="Lucida Sans"/>
              <a:sym typeface="Lucida Sans"/>
            </a:endParaRPr>
          </a:p>
        </p:txBody>
      </p:sp>
      <p:pic>
        <p:nvPicPr>
          <p:cNvPr id="1270" name="Google Shape;1270;p175"/>
          <p:cNvPicPr preferRelativeResize="0"/>
          <p:nvPr/>
        </p:nvPicPr>
        <p:blipFill rotWithShape="1">
          <a:blip r:embed="rId3">
            <a:alphaModFix amt="31000"/>
          </a:blip>
          <a:srcRect b="0" l="0" r="0" t="0"/>
          <a:stretch/>
        </p:blipFill>
        <p:spPr>
          <a:xfrm>
            <a:off x="4609637" y="2869256"/>
            <a:ext cx="2947270" cy="294727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3" name="Shape 1113"/>
        <p:cNvGrpSpPr/>
        <p:nvPr/>
      </p:nvGrpSpPr>
      <p:grpSpPr>
        <a:xfrm>
          <a:off x="0" y="0"/>
          <a:ext cx="0" cy="0"/>
          <a:chOff x="0" y="0"/>
          <a:chExt cx="0" cy="0"/>
        </a:xfrm>
      </p:grpSpPr>
      <p:sp>
        <p:nvSpPr>
          <p:cNvPr id="1114" name="Google Shape;1114;p158"/>
          <p:cNvSpPr txBox="1"/>
          <p:nvPr>
            <p:ph type="title"/>
          </p:nvPr>
        </p:nvSpPr>
        <p:spPr>
          <a:xfrm>
            <a:off x="457200" y="-154063"/>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595959"/>
                </a:solidFill>
                <a:latin typeface="Lucida Sans"/>
                <a:ea typeface="Lucida Sans"/>
                <a:cs typeface="Lucida Sans"/>
                <a:sym typeface="Lucida Sans"/>
              </a:rPr>
              <a:t>Introductions</a:t>
            </a:r>
            <a:endParaRPr/>
          </a:p>
        </p:txBody>
      </p:sp>
      <p:sp>
        <p:nvSpPr>
          <p:cNvPr id="1115" name="Google Shape;1115;p158"/>
          <p:cNvSpPr txBox="1"/>
          <p:nvPr>
            <p:ph idx="1" type="body"/>
          </p:nvPr>
        </p:nvSpPr>
        <p:spPr>
          <a:xfrm>
            <a:off x="457200" y="760325"/>
            <a:ext cx="5002500" cy="22860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595959"/>
              </a:buClr>
              <a:buSzPts val="550"/>
              <a:buFont typeface="Arial"/>
              <a:buNone/>
            </a:pPr>
            <a:r>
              <a:rPr b="0" i="0" lang="en-US" sz="2200" u="none" cap="none" strike="noStrike">
                <a:solidFill>
                  <a:schemeClr val="accent2"/>
                </a:solidFill>
                <a:latin typeface="Lucida Sans"/>
                <a:ea typeface="Lucida Sans"/>
                <a:cs typeface="Lucida Sans"/>
                <a:sym typeface="Lucida Sans"/>
              </a:rPr>
              <a:t>Your hosts from </a:t>
            </a:r>
            <a:r>
              <a:rPr lang="en-US">
                <a:solidFill>
                  <a:schemeClr val="accent2"/>
                </a:solidFill>
              </a:rPr>
              <a:t>Student Achievement Partners:</a:t>
            </a:r>
            <a:endParaRPr>
              <a:solidFill>
                <a:schemeClr val="accent2"/>
              </a:solidFill>
            </a:endParaRPr>
          </a:p>
          <a:p>
            <a:pPr indent="0" lvl="0" marL="0" marR="0" rtl="0" algn="l">
              <a:lnSpc>
                <a:spcPct val="80000"/>
              </a:lnSpc>
              <a:spcBef>
                <a:spcPts val="0"/>
              </a:spcBef>
              <a:spcAft>
                <a:spcPts val="0"/>
              </a:spcAft>
              <a:buNone/>
            </a:pPr>
            <a:r>
              <a:t/>
            </a:r>
            <a:endParaRPr i="1" sz="1800"/>
          </a:p>
          <a:p>
            <a:pPr indent="0" lvl="0" marL="0" marR="0" rtl="0" algn="l">
              <a:lnSpc>
                <a:spcPct val="80000"/>
              </a:lnSpc>
              <a:spcBef>
                <a:spcPts val="0"/>
              </a:spcBef>
              <a:spcAft>
                <a:spcPts val="0"/>
              </a:spcAft>
              <a:buNone/>
            </a:pPr>
            <a:r>
              <a:rPr b="1" i="1" lang="en-US" sz="1800"/>
              <a:t>Pascale Joseph</a:t>
            </a:r>
            <a:br>
              <a:rPr i="1" lang="en-US" sz="1800"/>
            </a:br>
            <a:r>
              <a:rPr i="1" lang="en-US" sz="1800"/>
              <a:t>Project Coordinator, </a:t>
            </a:r>
            <a:endParaRPr i="1" sz="1800"/>
          </a:p>
          <a:p>
            <a:pPr indent="0" lvl="0" marL="0" marR="0" rtl="0" algn="l">
              <a:lnSpc>
                <a:spcPct val="80000"/>
              </a:lnSpc>
              <a:spcBef>
                <a:spcPts val="0"/>
              </a:spcBef>
              <a:spcAft>
                <a:spcPts val="0"/>
              </a:spcAft>
              <a:buNone/>
            </a:pPr>
            <a:r>
              <a:rPr i="1" lang="en-US" sz="1800"/>
              <a:t>Tools and Classroom Resources, SAP</a:t>
            </a:r>
            <a:br>
              <a:rPr i="1" lang="en-US" sz="1800"/>
            </a:br>
            <a:endParaRPr i="1" sz="1800"/>
          </a:p>
          <a:p>
            <a:pPr indent="0" lvl="0" marL="0" marR="0" rtl="0" algn="l">
              <a:lnSpc>
                <a:spcPct val="80000"/>
              </a:lnSpc>
              <a:spcBef>
                <a:spcPts val="0"/>
              </a:spcBef>
              <a:spcAft>
                <a:spcPts val="0"/>
              </a:spcAft>
              <a:buClr>
                <a:srgbClr val="595959"/>
              </a:buClr>
              <a:buSzPts val="550"/>
              <a:buFont typeface="Arial"/>
              <a:buNone/>
            </a:pPr>
            <a:r>
              <a:t/>
            </a:r>
            <a:endParaRPr>
              <a:solidFill>
                <a:schemeClr val="accent2"/>
              </a:solidFill>
            </a:endParaRPr>
          </a:p>
          <a:p>
            <a:pPr indent="0" lvl="0" marL="0" marR="0" rtl="0" algn="l">
              <a:lnSpc>
                <a:spcPct val="80000"/>
              </a:lnSpc>
              <a:spcBef>
                <a:spcPts val="0"/>
              </a:spcBef>
              <a:spcAft>
                <a:spcPts val="0"/>
              </a:spcAft>
              <a:buClr>
                <a:srgbClr val="595959"/>
              </a:buClr>
              <a:buSzPts val="550"/>
              <a:buFont typeface="Arial"/>
              <a:buNone/>
            </a:pPr>
            <a:r>
              <a:rPr b="0" i="0" lang="en-US" sz="2200" u="none" cap="none" strike="noStrike">
                <a:solidFill>
                  <a:schemeClr val="accent2"/>
                </a:solidFill>
                <a:latin typeface="Lucida Sans"/>
                <a:ea typeface="Lucida Sans"/>
                <a:cs typeface="Lucida Sans"/>
                <a:sym typeface="Lucida Sans"/>
              </a:rPr>
              <a:t>This </a:t>
            </a:r>
            <a:r>
              <a:rPr lang="en-US">
                <a:solidFill>
                  <a:schemeClr val="accent2"/>
                </a:solidFill>
              </a:rPr>
              <a:t>m</a:t>
            </a:r>
            <a:r>
              <a:rPr b="0" i="0" lang="en-US" sz="2200" u="none" cap="none" strike="noStrike">
                <a:solidFill>
                  <a:schemeClr val="accent2"/>
                </a:solidFill>
                <a:latin typeface="Lucida Sans"/>
                <a:ea typeface="Lucida Sans"/>
                <a:cs typeface="Lucida Sans"/>
                <a:sym typeface="Lucida Sans"/>
              </a:rPr>
              <a:t>onth’s </a:t>
            </a:r>
            <a:r>
              <a:rPr lang="en-US">
                <a:solidFill>
                  <a:schemeClr val="accent2"/>
                </a:solidFill>
              </a:rPr>
              <a:t>presenters: </a:t>
            </a:r>
            <a:endParaRPr/>
          </a:p>
          <a:p>
            <a:pPr indent="-171450" lvl="1" marL="742950" marR="0" rtl="0" algn="l">
              <a:lnSpc>
                <a:spcPct val="80000"/>
              </a:lnSpc>
              <a:spcBef>
                <a:spcPts val="370"/>
              </a:spcBef>
              <a:spcAft>
                <a:spcPts val="0"/>
              </a:spcAft>
              <a:buClr>
                <a:srgbClr val="3F3F39"/>
              </a:buClr>
              <a:buSzPts val="463"/>
              <a:buFont typeface="Arial"/>
              <a:buNone/>
            </a:pPr>
            <a:r>
              <a:t/>
            </a:r>
            <a:endParaRPr sz="1850">
              <a:solidFill>
                <a:srgbClr val="3F3F39"/>
              </a:solidFill>
              <a:latin typeface="Lucida Sans"/>
              <a:ea typeface="Lucida Sans"/>
              <a:cs typeface="Lucida Sans"/>
              <a:sym typeface="Lucida Sans"/>
            </a:endParaRPr>
          </a:p>
          <a:p>
            <a:pPr indent="-171450" lvl="1" marL="742950" marR="0" rtl="0" algn="l">
              <a:lnSpc>
                <a:spcPct val="80000"/>
              </a:lnSpc>
              <a:spcBef>
                <a:spcPts val="370"/>
              </a:spcBef>
              <a:spcAft>
                <a:spcPts val="0"/>
              </a:spcAft>
              <a:buClr>
                <a:srgbClr val="3F3F39"/>
              </a:buClr>
              <a:buSzPts val="463"/>
              <a:buFont typeface="Arial"/>
              <a:buNone/>
            </a:pPr>
            <a:r>
              <a:t/>
            </a:r>
            <a:endParaRPr sz="1850">
              <a:solidFill>
                <a:srgbClr val="3F3F39"/>
              </a:solidFill>
              <a:latin typeface="Lucida Sans"/>
              <a:ea typeface="Lucida Sans"/>
              <a:cs typeface="Lucida Sans"/>
              <a:sym typeface="Lucida Sans"/>
            </a:endParaRPr>
          </a:p>
          <a:p>
            <a:pPr indent="-171450" lvl="1" marL="742950" marR="0" rtl="0" algn="l">
              <a:lnSpc>
                <a:spcPct val="80000"/>
              </a:lnSpc>
              <a:spcBef>
                <a:spcPts val="370"/>
              </a:spcBef>
              <a:spcAft>
                <a:spcPts val="0"/>
              </a:spcAft>
              <a:buClr>
                <a:srgbClr val="3F3F39"/>
              </a:buClr>
              <a:buSzPts val="463"/>
              <a:buFont typeface="Arial"/>
              <a:buNone/>
            </a:pPr>
            <a:r>
              <a:t/>
            </a:r>
            <a:endParaRPr sz="1850">
              <a:solidFill>
                <a:srgbClr val="3F3F39"/>
              </a:solidFill>
              <a:latin typeface="Lucida Sans"/>
              <a:ea typeface="Lucida Sans"/>
              <a:cs typeface="Lucida Sans"/>
              <a:sym typeface="Lucida Sans"/>
            </a:endParaRPr>
          </a:p>
        </p:txBody>
      </p:sp>
      <p:sp>
        <p:nvSpPr>
          <p:cNvPr id="1116" name="Google Shape;1116;p158"/>
          <p:cNvSpPr txBox="1"/>
          <p:nvPr/>
        </p:nvSpPr>
        <p:spPr>
          <a:xfrm>
            <a:off x="457200" y="3046325"/>
            <a:ext cx="6768300" cy="31740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b="1" i="1" lang="en-US" sz="1800">
                <a:solidFill>
                  <a:srgbClr val="595959"/>
                </a:solidFill>
                <a:latin typeface="Lucida Sans"/>
                <a:ea typeface="Lucida Sans"/>
                <a:cs typeface="Lucida Sans"/>
                <a:sym typeface="Lucida Sans"/>
              </a:rPr>
              <a:t>Rachel Etienne</a:t>
            </a:r>
            <a:br>
              <a:rPr i="1" lang="en-US" sz="1800">
                <a:solidFill>
                  <a:srgbClr val="595959"/>
                </a:solidFill>
                <a:latin typeface="Lucida Sans"/>
                <a:ea typeface="Lucida Sans"/>
                <a:cs typeface="Lucida Sans"/>
                <a:sym typeface="Lucida Sans"/>
              </a:rPr>
            </a:br>
            <a:r>
              <a:rPr i="1" lang="en-US" sz="1800">
                <a:solidFill>
                  <a:srgbClr val="595959"/>
                </a:solidFill>
                <a:latin typeface="Lucida Sans"/>
                <a:ea typeface="Lucida Sans"/>
                <a:cs typeface="Lucida Sans"/>
                <a:sym typeface="Lucida Sans"/>
              </a:rPr>
              <a:t>Vice President, </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None/>
            </a:pPr>
            <a:r>
              <a:rPr i="1" lang="en-US" sz="1800">
                <a:solidFill>
                  <a:srgbClr val="595959"/>
                </a:solidFill>
                <a:latin typeface="Lucida Sans"/>
                <a:ea typeface="Lucida Sans"/>
                <a:cs typeface="Lucida Sans"/>
                <a:sym typeface="Lucida Sans"/>
              </a:rPr>
              <a:t>SAP</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b="1" i="1" lang="en-US" sz="1800">
                <a:solidFill>
                  <a:srgbClr val="595959"/>
                </a:solidFill>
                <a:latin typeface="Lucida Sans"/>
                <a:ea typeface="Lucida Sans"/>
                <a:cs typeface="Lucida Sans"/>
                <a:sym typeface="Lucida Sans"/>
              </a:rPr>
              <a:t>Robin McClellan</a:t>
            </a:r>
            <a:endParaRPr b="1"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Supervisor of Elementary Curriculum &amp; Instruction,</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Sullivan County Schools, TN</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b="1" i="1" lang="en-US" sz="1800">
                <a:solidFill>
                  <a:srgbClr val="595959"/>
                </a:solidFill>
                <a:latin typeface="Lucida Sans"/>
                <a:ea typeface="Lucida Sans"/>
                <a:cs typeface="Lucida Sans"/>
                <a:sym typeface="Lucida Sans"/>
              </a:rPr>
              <a:t>Mandy Flora</a:t>
            </a:r>
            <a:endParaRPr b="1"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Fellow, Teaching Lab</a:t>
            </a:r>
            <a:br>
              <a:rPr i="1" lang="en-US" sz="1800">
                <a:solidFill>
                  <a:srgbClr val="595959"/>
                </a:solidFill>
                <a:latin typeface="Lucida Sans"/>
                <a:ea typeface="Lucida Sans"/>
                <a:cs typeface="Lucida Sans"/>
                <a:sym typeface="Lucida Sans"/>
              </a:rPr>
            </a:b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p:txBody>
      </p:sp>
      <p:pic>
        <p:nvPicPr>
          <p:cNvPr id="1117" name="Google Shape;1117;p158"/>
          <p:cNvPicPr preferRelativeResize="0"/>
          <p:nvPr/>
        </p:nvPicPr>
        <p:blipFill rotWithShape="1">
          <a:blip r:embed="rId3">
            <a:alphaModFix/>
          </a:blip>
          <a:srcRect b="0" l="0" r="0" t="0"/>
          <a:stretch/>
        </p:blipFill>
        <p:spPr>
          <a:xfrm>
            <a:off x="6720400" y="992425"/>
            <a:ext cx="1485851" cy="1114403"/>
          </a:xfrm>
          <a:prstGeom prst="rect">
            <a:avLst/>
          </a:prstGeom>
          <a:noFill/>
          <a:ln cap="flat" cmpd="sng" w="28575">
            <a:solidFill>
              <a:schemeClr val="accent1"/>
            </a:solidFill>
            <a:prstDash val="solid"/>
            <a:round/>
            <a:headEnd len="sm" w="sm" type="none"/>
            <a:tailEnd len="sm" w="sm" type="none"/>
          </a:ln>
        </p:spPr>
      </p:pic>
      <p:pic>
        <p:nvPicPr>
          <p:cNvPr id="1118" name="Google Shape;1118;p158"/>
          <p:cNvPicPr preferRelativeResize="0"/>
          <p:nvPr/>
        </p:nvPicPr>
        <p:blipFill rotWithShape="1">
          <a:blip r:embed="rId4">
            <a:alphaModFix/>
          </a:blip>
          <a:srcRect b="0" l="9780" r="15211" t="0"/>
          <a:stretch/>
        </p:blipFill>
        <p:spPr>
          <a:xfrm>
            <a:off x="6679650" y="2530312"/>
            <a:ext cx="1567353" cy="1114400"/>
          </a:xfrm>
          <a:prstGeom prst="rect">
            <a:avLst/>
          </a:prstGeom>
          <a:noFill/>
          <a:ln cap="flat" cmpd="sng" w="28575">
            <a:solidFill>
              <a:srgbClr val="2A7251"/>
            </a:solidFill>
            <a:prstDash val="solid"/>
            <a:round/>
            <a:headEnd len="sm" w="sm" type="none"/>
            <a:tailEnd len="sm" w="sm" type="none"/>
          </a:ln>
        </p:spPr>
      </p:pic>
      <p:pic>
        <p:nvPicPr>
          <p:cNvPr id="1119" name="Google Shape;1119;p158"/>
          <p:cNvPicPr preferRelativeResize="0"/>
          <p:nvPr/>
        </p:nvPicPr>
        <p:blipFill rotWithShape="1">
          <a:blip r:embed="rId5">
            <a:alphaModFix/>
          </a:blip>
          <a:srcRect b="11564" l="0" r="0" t="9875"/>
          <a:stretch/>
        </p:blipFill>
        <p:spPr>
          <a:xfrm>
            <a:off x="6679650" y="3804175"/>
            <a:ext cx="1567349" cy="1143000"/>
          </a:xfrm>
          <a:prstGeom prst="rect">
            <a:avLst/>
          </a:prstGeom>
          <a:noFill/>
          <a:ln cap="flat" cmpd="sng" w="28575">
            <a:solidFill>
              <a:schemeClr val="dk2"/>
            </a:solidFill>
            <a:prstDash val="solid"/>
            <a:round/>
            <a:headEnd len="sm" w="sm" type="none"/>
            <a:tailEnd len="sm" w="sm" type="none"/>
          </a:ln>
        </p:spPr>
      </p:pic>
      <p:pic>
        <p:nvPicPr>
          <p:cNvPr id="1120" name="Google Shape;1120;p158"/>
          <p:cNvPicPr preferRelativeResize="0"/>
          <p:nvPr/>
        </p:nvPicPr>
        <p:blipFill>
          <a:blip r:embed="rId6">
            <a:alphaModFix/>
          </a:blip>
          <a:stretch>
            <a:fillRect/>
          </a:stretch>
        </p:blipFill>
        <p:spPr>
          <a:xfrm>
            <a:off x="6679650" y="5106638"/>
            <a:ext cx="1567350" cy="1528162"/>
          </a:xfrm>
          <a:prstGeom prst="rect">
            <a:avLst/>
          </a:prstGeom>
          <a:noFill/>
          <a:ln cap="flat" cmpd="sng" w="28575">
            <a:solidFill>
              <a:schemeClr val="dk2"/>
            </a:solidFill>
            <a:prstDash val="solid"/>
            <a:round/>
            <a:headEnd len="sm" w="sm" type="none"/>
            <a:tailEnd len="sm" w="sm" type="none"/>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7251"/>
        </a:solidFill>
      </p:bgPr>
    </p:bg>
    <p:spTree>
      <p:nvGrpSpPr>
        <p:cNvPr id="1274" name="Shape 1274"/>
        <p:cNvGrpSpPr/>
        <p:nvPr/>
      </p:nvGrpSpPr>
      <p:grpSpPr>
        <a:xfrm>
          <a:off x="0" y="0"/>
          <a:ext cx="0" cy="0"/>
          <a:chOff x="0" y="0"/>
          <a:chExt cx="0" cy="0"/>
        </a:xfrm>
      </p:grpSpPr>
      <p:sp>
        <p:nvSpPr>
          <p:cNvPr id="1275" name="Google Shape;1275;p176"/>
          <p:cNvSpPr txBox="1"/>
          <p:nvPr/>
        </p:nvSpPr>
        <p:spPr>
          <a:xfrm>
            <a:off x="589638" y="797900"/>
            <a:ext cx="3982500" cy="4845000"/>
          </a:xfrm>
          <a:prstGeom prst="rect">
            <a:avLst/>
          </a:prstGeom>
          <a:noFill/>
          <a:ln>
            <a:noFill/>
          </a:ln>
        </p:spPr>
        <p:txBody>
          <a:bodyPr anchorCtr="0" anchor="t" bIns="0" lIns="0" spcFirstLastPara="1" rIns="0" wrap="square" tIns="0">
            <a:noAutofit/>
          </a:bodyPr>
          <a:lstStyle/>
          <a:p>
            <a:pPr indent="0" lvl="0" marL="0" marR="0" rtl="0" algn="l">
              <a:lnSpc>
                <a:spcPct val="139968"/>
              </a:lnSpc>
              <a:spcBef>
                <a:spcPts val="0"/>
              </a:spcBef>
              <a:spcAft>
                <a:spcPts val="0"/>
              </a:spcAft>
              <a:buNone/>
            </a:pPr>
            <a:r>
              <a:rPr i="0" lang="en-US" sz="1800" u="none" cap="none" strike="noStrike">
                <a:solidFill>
                  <a:srgbClr val="FFFFFF"/>
                </a:solidFill>
                <a:latin typeface="Lucida Sans"/>
                <a:ea typeface="Lucida Sans"/>
                <a:cs typeface="Lucida Sans"/>
                <a:sym typeface="Lucida Sans"/>
              </a:rPr>
              <a:t>"For all of these people, professional learning is central to their jobs. It is not an add-on. It is not something done on Friday afternoons or on a few days at the end of the school year. </a:t>
            </a:r>
            <a:r>
              <a:rPr b="1" i="0" lang="en-US" sz="1800" u="none" cap="none" strike="noStrike">
                <a:solidFill>
                  <a:srgbClr val="FFFFFF"/>
                </a:solidFill>
                <a:latin typeface="Lucida Sans"/>
                <a:ea typeface="Lucida Sans"/>
                <a:cs typeface="Lucida Sans"/>
                <a:sym typeface="Lucida Sans"/>
              </a:rPr>
              <a:t>Teacher professional learning is how they all improve student learning</a:t>
            </a:r>
            <a:r>
              <a:rPr i="0" lang="en-US" sz="1800" u="none" cap="none" strike="noStrike">
                <a:solidFill>
                  <a:srgbClr val="FFFFFF"/>
                </a:solidFill>
                <a:latin typeface="Lucida Sans"/>
                <a:ea typeface="Lucida Sans"/>
                <a:cs typeface="Lucida Sans"/>
                <a:sym typeface="Lucida Sans"/>
              </a:rPr>
              <a:t>; it is how they improve schools; and it is how they are evaluated in their jobs. They work in systems that are organized around improvement strategies explicitly anchored in teacher professional learning."</a:t>
            </a:r>
            <a:endParaRPr sz="800">
              <a:latin typeface="Lucida Sans"/>
              <a:ea typeface="Lucida Sans"/>
              <a:cs typeface="Lucida Sans"/>
              <a:sym typeface="Lucida Sans"/>
            </a:endParaRPr>
          </a:p>
        </p:txBody>
      </p:sp>
      <p:sp>
        <p:nvSpPr>
          <p:cNvPr id="1276" name="Google Shape;1276;p176"/>
          <p:cNvSpPr txBox="1"/>
          <p:nvPr/>
        </p:nvSpPr>
        <p:spPr>
          <a:xfrm>
            <a:off x="4848124" y="971550"/>
            <a:ext cx="3903004" cy="3342747"/>
          </a:xfrm>
          <a:prstGeom prst="rect">
            <a:avLst/>
          </a:prstGeom>
          <a:noFill/>
          <a:ln>
            <a:noFill/>
          </a:ln>
        </p:spPr>
        <p:txBody>
          <a:bodyPr anchorCtr="0" anchor="t" bIns="0" lIns="0" spcFirstLastPara="1" rIns="0" wrap="square" tIns="0">
            <a:noAutofit/>
          </a:bodyPr>
          <a:lstStyle/>
          <a:p>
            <a:pPr indent="0" lvl="0" marL="0" marR="0" rtl="0" algn="r">
              <a:lnSpc>
                <a:spcPct val="140041"/>
              </a:lnSpc>
              <a:spcBef>
                <a:spcPts val="0"/>
              </a:spcBef>
              <a:spcAft>
                <a:spcPts val="0"/>
              </a:spcAft>
              <a:buNone/>
            </a:pPr>
            <a:r>
              <a:rPr i="0" lang="en-US" sz="2100" u="none" cap="none" strike="noStrike">
                <a:solidFill>
                  <a:srgbClr val="FFFFFF"/>
                </a:solidFill>
                <a:latin typeface="Lucida Sans"/>
                <a:ea typeface="Lucida Sans"/>
                <a:cs typeface="Lucida Sans"/>
                <a:sym typeface="Lucida Sans"/>
              </a:rPr>
              <a:t>Beyond PD: Teacher professional learning in high-performing systems.</a:t>
            </a:r>
            <a:endParaRPr sz="800">
              <a:latin typeface="Lucida Sans"/>
              <a:ea typeface="Lucida Sans"/>
              <a:cs typeface="Lucida Sans"/>
              <a:sym typeface="Lucida Sans"/>
            </a:endParaRPr>
          </a:p>
          <a:p>
            <a:pPr indent="0" lvl="0" marL="0" marR="0" rtl="0" algn="r">
              <a:lnSpc>
                <a:spcPct val="140005"/>
              </a:lnSpc>
              <a:spcBef>
                <a:spcPts val="0"/>
              </a:spcBef>
              <a:spcAft>
                <a:spcPts val="0"/>
              </a:spcAft>
              <a:buNone/>
            </a:pPr>
            <a:r>
              <a:t/>
            </a:r>
            <a:endParaRPr i="0" sz="2100" u="none" cap="none" strike="noStrike">
              <a:solidFill>
                <a:srgbClr val="FFFFFF"/>
              </a:solidFill>
              <a:latin typeface="Lucida Sans"/>
              <a:ea typeface="Lucida Sans"/>
              <a:cs typeface="Lucida Sans"/>
              <a:sym typeface="Lucida Sans"/>
            </a:endParaRPr>
          </a:p>
          <a:p>
            <a:pPr indent="0" lvl="0" marL="0" marR="0" rtl="0" algn="r">
              <a:lnSpc>
                <a:spcPct val="140012"/>
              </a:lnSpc>
              <a:spcBef>
                <a:spcPts val="0"/>
              </a:spcBef>
              <a:spcAft>
                <a:spcPts val="0"/>
              </a:spcAft>
              <a:buNone/>
            </a:pPr>
            <a:r>
              <a:rPr i="0" lang="en-US" sz="1800" u="none" cap="none" strike="noStrike">
                <a:solidFill>
                  <a:srgbClr val="FFFFFF"/>
                </a:solidFill>
                <a:latin typeface="Lucida Sans"/>
                <a:ea typeface="Lucida Sans"/>
                <a:cs typeface="Lucida Sans"/>
                <a:sym typeface="Lucida Sans"/>
              </a:rPr>
              <a:t>Ben Jensen, Julie Sonnemann, Katie Roberts-Hull and Amélie Hunter-- National Center on Education and the Economy, 2016</a:t>
            </a:r>
            <a:endParaRPr sz="800">
              <a:latin typeface="Lucida Sans"/>
              <a:ea typeface="Lucida Sans"/>
              <a:cs typeface="Lucida Sans"/>
              <a:sym typeface="Lucida Sans"/>
            </a:endParaRPr>
          </a:p>
        </p:txBody>
      </p:sp>
      <p:pic>
        <p:nvPicPr>
          <p:cNvPr id="1277" name="Google Shape;1277;p176"/>
          <p:cNvPicPr preferRelativeResize="0"/>
          <p:nvPr/>
        </p:nvPicPr>
        <p:blipFill rotWithShape="1">
          <a:blip r:embed="rId3">
            <a:alphaModFix amt="31000"/>
          </a:blip>
          <a:srcRect b="0" l="0" r="0" t="0"/>
          <a:stretch/>
        </p:blipFill>
        <p:spPr>
          <a:xfrm>
            <a:off x="4737921" y="2349451"/>
            <a:ext cx="2947269" cy="294726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7251"/>
        </a:solidFill>
      </p:bgPr>
    </p:bg>
    <p:spTree>
      <p:nvGrpSpPr>
        <p:cNvPr id="1281" name="Shape 1281"/>
        <p:cNvGrpSpPr/>
        <p:nvPr/>
      </p:nvGrpSpPr>
      <p:grpSpPr>
        <a:xfrm>
          <a:off x="0" y="0"/>
          <a:ext cx="0" cy="0"/>
          <a:chOff x="0" y="0"/>
          <a:chExt cx="0" cy="0"/>
        </a:xfrm>
      </p:grpSpPr>
      <p:sp>
        <p:nvSpPr>
          <p:cNvPr id="1282" name="Google Shape;1282;p177"/>
          <p:cNvSpPr txBox="1"/>
          <p:nvPr/>
        </p:nvSpPr>
        <p:spPr>
          <a:xfrm>
            <a:off x="4428000" y="426950"/>
            <a:ext cx="4409100" cy="4845000"/>
          </a:xfrm>
          <a:prstGeom prst="rect">
            <a:avLst/>
          </a:prstGeom>
          <a:noFill/>
          <a:ln>
            <a:noFill/>
          </a:ln>
        </p:spPr>
        <p:txBody>
          <a:bodyPr anchorCtr="0" anchor="t" bIns="0" lIns="0" spcFirstLastPara="1" rIns="0" wrap="square" tIns="0">
            <a:noAutofit/>
          </a:bodyPr>
          <a:lstStyle/>
          <a:p>
            <a:pPr indent="0" lvl="0" marL="0" marR="0" rtl="0" algn="l">
              <a:lnSpc>
                <a:spcPct val="139968"/>
              </a:lnSpc>
              <a:spcBef>
                <a:spcPts val="0"/>
              </a:spcBef>
              <a:spcAft>
                <a:spcPts val="0"/>
              </a:spcAft>
              <a:buNone/>
            </a:pPr>
            <a:r>
              <a:rPr i="0" lang="en-US" sz="1800" u="none" cap="none" strike="noStrike">
                <a:solidFill>
                  <a:srgbClr val="FFFFFF"/>
                </a:solidFill>
                <a:latin typeface="Lucida Sans"/>
                <a:ea typeface="Lucida Sans"/>
                <a:cs typeface="Lucida Sans"/>
                <a:sym typeface="Lucida Sans"/>
              </a:rPr>
              <a:t> "Let’s bring in our teachers as partners to create</a:t>
            </a:r>
            <a:r>
              <a:rPr lang="en-US" sz="1800">
                <a:solidFill>
                  <a:srgbClr val="FFFFFF"/>
                </a:solidFill>
                <a:latin typeface="Lucida Sans"/>
                <a:ea typeface="Lucida Sans"/>
                <a:cs typeface="Lucida Sans"/>
                <a:sym typeface="Lucida Sans"/>
              </a:rPr>
              <a:t>:</a:t>
            </a:r>
            <a:endParaRPr sz="1800">
              <a:solidFill>
                <a:srgbClr val="FFFFFF"/>
              </a:solidFill>
              <a:latin typeface="Lucida Sans"/>
              <a:ea typeface="Lucida Sans"/>
              <a:cs typeface="Lucida Sans"/>
              <a:sym typeface="Lucida Sans"/>
            </a:endParaRPr>
          </a:p>
          <a:p>
            <a:pPr indent="0" lvl="0" marL="0" marR="0" rtl="0" algn="l">
              <a:lnSpc>
                <a:spcPct val="139968"/>
              </a:lnSpc>
              <a:spcBef>
                <a:spcPts val="0"/>
              </a:spcBef>
              <a:spcAft>
                <a:spcPts val="0"/>
              </a:spcAft>
              <a:buNone/>
            </a:pPr>
            <a:r>
              <a:t/>
            </a:r>
            <a:endParaRPr sz="1800">
              <a:solidFill>
                <a:srgbClr val="FFFFFF"/>
              </a:solidFill>
              <a:latin typeface="Lucida Sans"/>
              <a:ea typeface="Lucida Sans"/>
              <a:cs typeface="Lucida Sans"/>
              <a:sym typeface="Lucida Sans"/>
            </a:endParaRPr>
          </a:p>
          <a:p>
            <a:pPr indent="0" lvl="0" marL="0" marR="0" rtl="0" algn="l">
              <a:lnSpc>
                <a:spcPct val="139968"/>
              </a:lnSpc>
              <a:spcBef>
                <a:spcPts val="0"/>
              </a:spcBef>
              <a:spcAft>
                <a:spcPts val="0"/>
              </a:spcAft>
              <a:buNone/>
            </a:pPr>
            <a:r>
              <a:t/>
            </a:r>
            <a:endParaRPr sz="1800">
              <a:solidFill>
                <a:srgbClr val="FFFFFF"/>
              </a:solidFill>
              <a:latin typeface="Lucida Sans"/>
              <a:ea typeface="Lucida Sans"/>
              <a:cs typeface="Lucida Sans"/>
              <a:sym typeface="Lucida Sans"/>
            </a:endParaRPr>
          </a:p>
          <a:p>
            <a:pPr indent="0" lvl="0" marL="0" marR="0" rtl="0" algn="l">
              <a:lnSpc>
                <a:spcPct val="139968"/>
              </a:lnSpc>
              <a:spcBef>
                <a:spcPts val="0"/>
              </a:spcBef>
              <a:spcAft>
                <a:spcPts val="0"/>
              </a:spcAft>
              <a:buNone/>
            </a:pPr>
            <a:r>
              <a:t/>
            </a:r>
            <a:endParaRPr sz="1800">
              <a:solidFill>
                <a:srgbClr val="FFFFFF"/>
              </a:solidFill>
              <a:latin typeface="Lucida Sans"/>
              <a:ea typeface="Lucida Sans"/>
              <a:cs typeface="Lucida Sans"/>
              <a:sym typeface="Lucida Sans"/>
            </a:endParaRPr>
          </a:p>
          <a:p>
            <a:pPr indent="0" lvl="0" marL="0" marR="0" rtl="0" algn="l">
              <a:lnSpc>
                <a:spcPct val="139968"/>
              </a:lnSpc>
              <a:spcBef>
                <a:spcPts val="0"/>
              </a:spcBef>
              <a:spcAft>
                <a:spcPts val="0"/>
              </a:spcAft>
              <a:buNone/>
            </a:pPr>
            <a:r>
              <a:rPr i="0" lang="en-US" sz="1800" u="none" cap="none" strike="noStrike">
                <a:solidFill>
                  <a:srgbClr val="FFFFFF"/>
                </a:solidFill>
                <a:latin typeface="Lucida Sans"/>
                <a:ea typeface="Lucida Sans"/>
                <a:cs typeface="Lucida Sans"/>
                <a:sym typeface="Lucida Sans"/>
              </a:rPr>
              <a:t> </a:t>
            </a:r>
            <a:endParaRPr i="0" sz="1800" u="none" cap="none" strike="noStrike">
              <a:solidFill>
                <a:srgbClr val="FFFFFF"/>
              </a:solidFill>
              <a:latin typeface="Lucida Sans"/>
              <a:ea typeface="Lucida Sans"/>
              <a:cs typeface="Lucida Sans"/>
              <a:sym typeface="Lucida Sans"/>
            </a:endParaRPr>
          </a:p>
          <a:p>
            <a:pPr indent="0" lvl="0" marL="0" marR="0" rtl="0" algn="l">
              <a:lnSpc>
                <a:spcPct val="139968"/>
              </a:lnSpc>
              <a:spcBef>
                <a:spcPts val="0"/>
              </a:spcBef>
              <a:spcAft>
                <a:spcPts val="0"/>
              </a:spcAft>
              <a:buNone/>
            </a:pPr>
            <a:r>
              <a:rPr i="0" lang="en-US" sz="1800" u="none" cap="none" strike="noStrike">
                <a:solidFill>
                  <a:srgbClr val="FFFFFF"/>
                </a:solidFill>
                <a:latin typeface="Lucida Sans"/>
                <a:ea typeface="Lucida Sans"/>
                <a:cs typeface="Lucida Sans"/>
                <a:sym typeface="Lucida Sans"/>
              </a:rPr>
              <a:t>Let’s give them the time, the structures, the support, and the choices they need to be fully engaged in </a:t>
            </a:r>
            <a:r>
              <a:rPr b="1" i="0" lang="en-US" sz="1800" u="none" cap="none" strike="noStrike">
                <a:solidFill>
                  <a:srgbClr val="FFFFFF"/>
                </a:solidFill>
                <a:latin typeface="Lucida Sans"/>
                <a:ea typeface="Lucida Sans"/>
                <a:cs typeface="Lucida Sans"/>
                <a:sym typeface="Lucida Sans"/>
              </a:rPr>
              <a:t>improving practice </a:t>
            </a:r>
            <a:r>
              <a:rPr i="0" lang="en-US" sz="1800" u="none" cap="none" strike="noStrike">
                <a:solidFill>
                  <a:srgbClr val="FFFFFF"/>
                </a:solidFill>
                <a:latin typeface="Lucida Sans"/>
                <a:ea typeface="Lucida Sans"/>
                <a:cs typeface="Lucida Sans"/>
                <a:sym typeface="Lucida Sans"/>
              </a:rPr>
              <a:t>and solving our most pressing educational challenges. When we believe in our teachers, listen to them, and support their continual development, there is no telling what our educators and their students will accomplish."</a:t>
            </a:r>
            <a:endParaRPr sz="800">
              <a:latin typeface="Lucida Sans"/>
              <a:ea typeface="Lucida Sans"/>
              <a:cs typeface="Lucida Sans"/>
              <a:sym typeface="Lucida Sans"/>
            </a:endParaRPr>
          </a:p>
        </p:txBody>
      </p:sp>
      <p:sp>
        <p:nvSpPr>
          <p:cNvPr id="1283" name="Google Shape;1283;p177"/>
          <p:cNvSpPr txBox="1"/>
          <p:nvPr/>
        </p:nvSpPr>
        <p:spPr>
          <a:xfrm>
            <a:off x="514350" y="1192629"/>
            <a:ext cx="3148818" cy="3121706"/>
          </a:xfrm>
          <a:prstGeom prst="rect">
            <a:avLst/>
          </a:prstGeom>
          <a:noFill/>
          <a:ln>
            <a:noFill/>
          </a:ln>
        </p:spPr>
        <p:txBody>
          <a:bodyPr anchorCtr="0" anchor="t" bIns="0" lIns="0" spcFirstLastPara="1" rIns="0" wrap="square" tIns="0">
            <a:noAutofit/>
          </a:bodyPr>
          <a:lstStyle/>
          <a:p>
            <a:pPr indent="0" lvl="0" marL="0" marR="0" rtl="0" algn="l">
              <a:lnSpc>
                <a:spcPct val="140041"/>
              </a:lnSpc>
              <a:spcBef>
                <a:spcPts val="0"/>
              </a:spcBef>
              <a:spcAft>
                <a:spcPts val="0"/>
              </a:spcAft>
              <a:buNone/>
            </a:pPr>
            <a:r>
              <a:rPr i="0" lang="en-US" sz="2100" u="none" cap="none" strike="noStrike">
                <a:solidFill>
                  <a:srgbClr val="FFFFFF"/>
                </a:solidFill>
                <a:latin typeface="Lucida Sans"/>
                <a:ea typeface="Lucida Sans"/>
                <a:cs typeface="Lucida Sans"/>
                <a:sym typeface="Lucida Sans"/>
              </a:rPr>
              <a:t>Moving from compliance to agency: What teachers need to make professional learning work.</a:t>
            </a:r>
            <a:endParaRPr sz="800">
              <a:latin typeface="Lucida Sans"/>
              <a:ea typeface="Lucida Sans"/>
              <a:cs typeface="Lucida Sans"/>
              <a:sym typeface="Lucida Sans"/>
            </a:endParaRPr>
          </a:p>
          <a:p>
            <a:pPr indent="0" lvl="0" marL="0" marR="0" rtl="0" algn="ctr">
              <a:lnSpc>
                <a:spcPct val="140005"/>
              </a:lnSpc>
              <a:spcBef>
                <a:spcPts val="0"/>
              </a:spcBef>
              <a:spcAft>
                <a:spcPts val="0"/>
              </a:spcAft>
              <a:buNone/>
            </a:pPr>
            <a:r>
              <a:t/>
            </a:r>
            <a:endParaRPr i="0" sz="2100" u="none" cap="none" strike="noStrike">
              <a:solidFill>
                <a:srgbClr val="FFFFFF"/>
              </a:solidFill>
              <a:latin typeface="Lucida Sans"/>
              <a:ea typeface="Lucida Sans"/>
              <a:cs typeface="Lucida Sans"/>
              <a:sym typeface="Lucida Sans"/>
            </a:endParaRPr>
          </a:p>
          <a:p>
            <a:pPr indent="0" lvl="0" marL="0" marR="0" rtl="0" algn="l">
              <a:lnSpc>
                <a:spcPct val="140012"/>
              </a:lnSpc>
              <a:spcBef>
                <a:spcPts val="0"/>
              </a:spcBef>
              <a:spcAft>
                <a:spcPts val="0"/>
              </a:spcAft>
              <a:buNone/>
            </a:pPr>
            <a:r>
              <a:rPr i="0" lang="en-US" sz="1800" u="none" cap="none" strike="noStrike">
                <a:solidFill>
                  <a:srgbClr val="FFFFFF"/>
                </a:solidFill>
                <a:latin typeface="Lucida Sans"/>
                <a:ea typeface="Lucida Sans"/>
                <a:cs typeface="Lucida Sans"/>
                <a:sym typeface="Lucida Sans"/>
              </a:rPr>
              <a:t>Laurie Calvert, 2016</a:t>
            </a:r>
            <a:endParaRPr sz="800">
              <a:latin typeface="Lucida Sans"/>
              <a:ea typeface="Lucida Sans"/>
              <a:cs typeface="Lucida Sans"/>
              <a:sym typeface="Lucida Sans"/>
            </a:endParaRPr>
          </a:p>
        </p:txBody>
      </p:sp>
      <p:pic>
        <p:nvPicPr>
          <p:cNvPr id="1284" name="Google Shape;1284;p177"/>
          <p:cNvPicPr preferRelativeResize="0"/>
          <p:nvPr/>
        </p:nvPicPr>
        <p:blipFill rotWithShape="1">
          <a:blip r:embed="rId3">
            <a:alphaModFix amt="31000"/>
          </a:blip>
          <a:srcRect b="0" l="0" r="0" t="0"/>
          <a:stretch/>
        </p:blipFill>
        <p:spPr>
          <a:xfrm>
            <a:off x="1624730" y="2242507"/>
            <a:ext cx="2947269" cy="2947269"/>
          </a:xfrm>
          <a:prstGeom prst="rect">
            <a:avLst/>
          </a:prstGeom>
          <a:noFill/>
          <a:ln>
            <a:noFill/>
          </a:ln>
        </p:spPr>
      </p:pic>
      <p:sp>
        <p:nvSpPr>
          <p:cNvPr id="1285" name="Google Shape;1285;p177"/>
          <p:cNvSpPr txBox="1"/>
          <p:nvPr/>
        </p:nvSpPr>
        <p:spPr>
          <a:xfrm>
            <a:off x="4428000" y="1192625"/>
            <a:ext cx="4127400" cy="1050000"/>
          </a:xfrm>
          <a:prstGeom prst="rect">
            <a:avLst/>
          </a:prstGeom>
          <a:noFill/>
          <a:ln>
            <a:noFill/>
          </a:ln>
        </p:spPr>
        <p:txBody>
          <a:bodyPr anchorCtr="0" anchor="t" bIns="91425" lIns="91425" spcFirstLastPara="1" rIns="91425" wrap="square" tIns="91425">
            <a:noAutofit/>
          </a:bodyPr>
          <a:lstStyle/>
          <a:p>
            <a:pPr indent="0" lvl="0" marL="0" rtl="0" algn="l">
              <a:lnSpc>
                <a:spcPct val="139968"/>
              </a:lnSpc>
              <a:spcBef>
                <a:spcPts val="0"/>
              </a:spcBef>
              <a:spcAft>
                <a:spcPts val="0"/>
              </a:spcAft>
              <a:buNone/>
            </a:pPr>
            <a:r>
              <a:rPr b="1" lang="en-US" sz="1800">
                <a:solidFill>
                  <a:schemeClr val="lt1"/>
                </a:solidFill>
                <a:latin typeface="Lucida Sans"/>
                <a:ea typeface="Lucida Sans"/>
                <a:cs typeface="Lucida Sans"/>
                <a:sym typeface="Lucida Sans"/>
              </a:rPr>
              <a:t>job-embedded, authentic systems of learning for the whole school </a:t>
            </a:r>
            <a:r>
              <a:rPr b="1" lang="en-US" sz="1800">
                <a:solidFill>
                  <a:schemeClr val="lt1"/>
                </a:solidFill>
                <a:latin typeface="Lucida Sans"/>
                <a:ea typeface="Lucida Sans"/>
                <a:cs typeface="Lucida Sans"/>
                <a:sym typeface="Lucida Sans"/>
              </a:rPr>
              <a:t>community.</a:t>
            </a:r>
            <a:endParaRPr b="1" sz="1800">
              <a:solidFill>
                <a:schemeClr val="lt1"/>
              </a:solidFill>
              <a:latin typeface="Lucida Sans"/>
              <a:ea typeface="Lucida Sans"/>
              <a:cs typeface="Lucida Sans"/>
              <a:sym typeface="Lucida Sans"/>
            </a:endParaRPr>
          </a:p>
          <a:p>
            <a:pPr indent="0" lvl="0" marL="0" rtl="0" algn="l">
              <a:lnSpc>
                <a:spcPct val="139968"/>
              </a:lnSpc>
              <a:spcBef>
                <a:spcPts val="0"/>
              </a:spcBef>
              <a:spcAft>
                <a:spcPts val="0"/>
              </a:spcAft>
              <a:buNone/>
            </a:pPr>
            <a:r>
              <a:t/>
            </a:r>
            <a:endParaRPr b="1" sz="1800">
              <a:solidFill>
                <a:schemeClr val="lt1"/>
              </a:solidFill>
              <a:latin typeface="Lucida Sans"/>
              <a:ea typeface="Lucida Sans"/>
              <a:cs typeface="Lucida Sans"/>
              <a:sym typeface="Lucida Sans"/>
            </a:endParaRPr>
          </a:p>
          <a:p>
            <a:pPr indent="0" lvl="0" marL="0" rtl="0" algn="l">
              <a:lnSpc>
                <a:spcPct val="139968"/>
              </a:lnSpc>
              <a:spcBef>
                <a:spcPts val="0"/>
              </a:spcBef>
              <a:spcAft>
                <a:spcPts val="0"/>
              </a:spcAft>
              <a:buNone/>
            </a:pPr>
            <a:r>
              <a:t/>
            </a:r>
            <a:endParaRPr b="1" sz="1800">
              <a:solidFill>
                <a:schemeClr val="lt1"/>
              </a:solidFill>
              <a:latin typeface="Lucida Sans"/>
              <a:ea typeface="Lucida Sans"/>
              <a:cs typeface="Lucida Sans"/>
              <a:sym typeface="Lucida Sans"/>
            </a:endParaRPr>
          </a:p>
          <a:p>
            <a:pPr indent="0" lvl="0" marL="0" rtl="0" algn="l">
              <a:lnSpc>
                <a:spcPct val="139968"/>
              </a:lnSpc>
              <a:spcBef>
                <a:spcPts val="0"/>
              </a:spcBef>
              <a:spcAft>
                <a:spcPts val="0"/>
              </a:spcAft>
              <a:buClr>
                <a:schemeClr val="dk1"/>
              </a:buClr>
              <a:buFont typeface="Arial"/>
              <a:buNone/>
            </a:pPr>
            <a:r>
              <a:t/>
            </a:r>
            <a:endParaRPr b="1" sz="1800">
              <a:solidFill>
                <a:schemeClr val="lt1"/>
              </a:solidFill>
              <a:latin typeface="Lucida Sans"/>
              <a:ea typeface="Lucida Sans"/>
              <a:cs typeface="Lucida Sans"/>
              <a:sym typeface="Lucid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285"/>
                                        </p:tgtEl>
                                        <p:attrNameLst>
                                          <p:attrName>style.visibility</p:attrName>
                                        </p:attrNameLst>
                                      </p:cBhvr>
                                      <p:to>
                                        <p:strVal val="visible"/>
                                      </p:to>
                                    </p:set>
                                    <p:anim calcmode="lin" valueType="num">
                                      <p:cBhvr additive="base">
                                        <p:cTn dur="1000"/>
                                        <p:tgtEl>
                                          <p:spTgt spid="1285"/>
                                        </p:tgtEl>
                                        <p:attrNameLst>
                                          <p:attrName>ppt_w</p:attrName>
                                        </p:attrNameLst>
                                      </p:cBhvr>
                                      <p:tavLst>
                                        <p:tav fmla="" tm="0">
                                          <p:val>
                                            <p:strVal val="0"/>
                                          </p:val>
                                        </p:tav>
                                        <p:tav fmla="" tm="100000">
                                          <p:val>
                                            <p:strVal val="#ppt_w"/>
                                          </p:val>
                                        </p:tav>
                                      </p:tavLst>
                                    </p:anim>
                                    <p:anim calcmode="lin" valueType="num">
                                      <p:cBhvr additive="base">
                                        <p:cTn dur="1000"/>
                                        <p:tgtEl>
                                          <p:spTgt spid="128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7251"/>
        </a:solidFill>
      </p:bgPr>
    </p:bg>
    <p:spTree>
      <p:nvGrpSpPr>
        <p:cNvPr id="1289" name="Shape 1289"/>
        <p:cNvGrpSpPr/>
        <p:nvPr/>
      </p:nvGrpSpPr>
      <p:grpSpPr>
        <a:xfrm>
          <a:off x="0" y="0"/>
          <a:ext cx="0" cy="0"/>
          <a:chOff x="0" y="0"/>
          <a:chExt cx="0" cy="0"/>
        </a:xfrm>
      </p:grpSpPr>
      <p:pic>
        <p:nvPicPr>
          <p:cNvPr id="1290" name="Google Shape;1290;p178"/>
          <p:cNvPicPr preferRelativeResize="0"/>
          <p:nvPr/>
        </p:nvPicPr>
        <p:blipFill rotWithShape="1">
          <a:blip r:embed="rId3">
            <a:alphaModFix amt="31000"/>
          </a:blip>
          <a:srcRect b="0" l="0" r="0" t="0"/>
          <a:stretch/>
        </p:blipFill>
        <p:spPr>
          <a:xfrm>
            <a:off x="1403579" y="1599029"/>
            <a:ext cx="2947269" cy="2947269"/>
          </a:xfrm>
          <a:prstGeom prst="rect">
            <a:avLst/>
          </a:prstGeom>
          <a:noFill/>
          <a:ln>
            <a:noFill/>
          </a:ln>
        </p:spPr>
      </p:pic>
      <p:sp>
        <p:nvSpPr>
          <p:cNvPr id="1291" name="Google Shape;1291;p178"/>
          <p:cNvSpPr txBox="1"/>
          <p:nvPr/>
        </p:nvSpPr>
        <p:spPr>
          <a:xfrm>
            <a:off x="4828293" y="2104390"/>
            <a:ext cx="3982362" cy="2604770"/>
          </a:xfrm>
          <a:prstGeom prst="rect">
            <a:avLst/>
          </a:prstGeom>
          <a:noFill/>
          <a:ln>
            <a:noFill/>
          </a:ln>
        </p:spPr>
        <p:txBody>
          <a:bodyPr anchorCtr="0" anchor="t" bIns="0" lIns="0" spcFirstLastPara="1" rIns="0" wrap="square" tIns="0">
            <a:noAutofit/>
          </a:bodyPr>
          <a:lstStyle/>
          <a:p>
            <a:pPr indent="0" lvl="0" marL="0" marR="0" rtl="0" algn="r">
              <a:lnSpc>
                <a:spcPct val="139968"/>
              </a:lnSpc>
              <a:spcBef>
                <a:spcPts val="0"/>
              </a:spcBef>
              <a:spcAft>
                <a:spcPts val="0"/>
              </a:spcAft>
              <a:buNone/>
            </a:pPr>
            <a:r>
              <a:rPr i="0" lang="en-US" sz="1800" u="none" cap="none" strike="noStrike">
                <a:solidFill>
                  <a:srgbClr val="FFFFFF"/>
                </a:solidFill>
                <a:latin typeface="Lucida Sans"/>
                <a:ea typeface="Lucida Sans"/>
                <a:cs typeface="Lucida Sans"/>
                <a:sym typeface="Lucida Sans"/>
              </a:rPr>
              <a:t>"This is no small matter because it requires that teachers </a:t>
            </a:r>
            <a:r>
              <a:rPr b="1" i="0" lang="en-US" sz="1800" u="none" cap="none" strike="noStrike">
                <a:solidFill>
                  <a:srgbClr val="FFFFFF"/>
                </a:solidFill>
                <a:latin typeface="Lucida Sans"/>
                <a:ea typeface="Lucida Sans"/>
                <a:cs typeface="Lucida Sans"/>
                <a:sym typeface="Lucida Sans"/>
              </a:rPr>
              <a:t>transcend </a:t>
            </a:r>
            <a:r>
              <a:rPr i="0" lang="en-US" sz="1800" u="none" cap="none" strike="noStrike">
                <a:solidFill>
                  <a:srgbClr val="FFFFFF"/>
                </a:solidFill>
                <a:latin typeface="Lucida Sans"/>
                <a:ea typeface="Lucida Sans"/>
                <a:cs typeface="Lucida Sans"/>
                <a:sym typeface="Lucida Sans"/>
              </a:rPr>
              <a:t>their own </a:t>
            </a:r>
            <a:r>
              <a:rPr b="1" i="0" lang="en-US" sz="1800" u="none" cap="none" strike="noStrike">
                <a:solidFill>
                  <a:srgbClr val="FFFFFF"/>
                </a:solidFill>
                <a:latin typeface="Lucida Sans"/>
                <a:ea typeface="Lucida Sans"/>
                <a:cs typeface="Lucida Sans"/>
                <a:sym typeface="Lucida Sans"/>
              </a:rPr>
              <a:t>cultural biases</a:t>
            </a:r>
            <a:r>
              <a:rPr i="0" lang="en-US" sz="1800" u="none" cap="none" strike="noStrike">
                <a:solidFill>
                  <a:srgbClr val="FFFFFF"/>
                </a:solidFill>
                <a:latin typeface="Lucida Sans"/>
                <a:ea typeface="Lucida Sans"/>
                <a:cs typeface="Lucida Sans"/>
                <a:sym typeface="Lucida Sans"/>
              </a:rPr>
              <a:t> and preferences to establish and </a:t>
            </a:r>
            <a:r>
              <a:rPr b="1" i="0" lang="en-US" sz="1800" u="none" cap="none" strike="noStrike">
                <a:solidFill>
                  <a:srgbClr val="FFFFFF"/>
                </a:solidFill>
                <a:latin typeface="Lucida Sans"/>
                <a:ea typeface="Lucida Sans"/>
                <a:cs typeface="Lucida Sans"/>
                <a:sym typeface="Lucida Sans"/>
              </a:rPr>
              <a:t>develop patterns</a:t>
            </a:r>
            <a:r>
              <a:rPr i="0" lang="en-US" sz="1800" u="none" cap="none" strike="noStrike">
                <a:solidFill>
                  <a:srgbClr val="FFFFFF"/>
                </a:solidFill>
                <a:latin typeface="Lucida Sans"/>
                <a:ea typeface="Lucida Sans"/>
                <a:cs typeface="Lucida Sans"/>
                <a:sym typeface="Lucida Sans"/>
              </a:rPr>
              <a:t> for learning and communicating that </a:t>
            </a:r>
            <a:r>
              <a:rPr b="1" i="0" lang="en-US" sz="1800" u="none" cap="none" strike="noStrike">
                <a:solidFill>
                  <a:srgbClr val="FFFFFF"/>
                </a:solidFill>
                <a:latin typeface="Lucida Sans"/>
                <a:ea typeface="Lucida Sans"/>
                <a:cs typeface="Lucida Sans"/>
                <a:sym typeface="Lucida Sans"/>
              </a:rPr>
              <a:t>engage and sustain student participation and achievement.</a:t>
            </a:r>
            <a:r>
              <a:rPr i="0" lang="en-US" sz="1800" u="none" cap="none" strike="noStrike">
                <a:solidFill>
                  <a:srgbClr val="FFFFFF"/>
                </a:solidFill>
                <a:latin typeface="Lucida Sans"/>
                <a:ea typeface="Lucida Sans"/>
                <a:cs typeface="Lucida Sans"/>
                <a:sym typeface="Lucida Sans"/>
              </a:rPr>
              <a:t>"</a:t>
            </a:r>
            <a:endParaRPr sz="800">
              <a:latin typeface="Lucida Sans"/>
              <a:ea typeface="Lucida Sans"/>
              <a:cs typeface="Lucida Sans"/>
              <a:sym typeface="Lucida Sans"/>
            </a:endParaRPr>
          </a:p>
        </p:txBody>
      </p:sp>
      <p:sp>
        <p:nvSpPr>
          <p:cNvPr id="1292" name="Google Shape;1292;p178"/>
          <p:cNvSpPr txBox="1"/>
          <p:nvPr/>
        </p:nvSpPr>
        <p:spPr>
          <a:xfrm>
            <a:off x="514350" y="1541879"/>
            <a:ext cx="3148818" cy="1746340"/>
          </a:xfrm>
          <a:prstGeom prst="rect">
            <a:avLst/>
          </a:prstGeom>
          <a:noFill/>
          <a:ln>
            <a:noFill/>
          </a:ln>
        </p:spPr>
        <p:txBody>
          <a:bodyPr anchorCtr="0" anchor="t" bIns="0" lIns="0" spcFirstLastPara="1" rIns="0" wrap="square" tIns="0">
            <a:noAutofit/>
          </a:bodyPr>
          <a:lstStyle/>
          <a:p>
            <a:pPr indent="0" lvl="0" marL="0" marR="0" rtl="0" algn="l">
              <a:lnSpc>
                <a:spcPct val="140041"/>
              </a:lnSpc>
              <a:spcBef>
                <a:spcPts val="0"/>
              </a:spcBef>
              <a:spcAft>
                <a:spcPts val="0"/>
              </a:spcAft>
              <a:buNone/>
            </a:pPr>
            <a:r>
              <a:rPr i="0" lang="en-US" sz="2100" u="none" cap="none" strike="noStrike">
                <a:solidFill>
                  <a:srgbClr val="FFFFFF"/>
                </a:solidFill>
                <a:latin typeface="Lucida Sans"/>
                <a:ea typeface="Lucida Sans"/>
                <a:cs typeface="Lucida Sans"/>
                <a:sym typeface="Lucida Sans"/>
              </a:rPr>
              <a:t>Culturally responsive teaching matters!</a:t>
            </a:r>
            <a:endParaRPr sz="800">
              <a:latin typeface="Lucida Sans"/>
              <a:ea typeface="Lucida Sans"/>
              <a:cs typeface="Lucida Sans"/>
              <a:sym typeface="Lucida Sans"/>
            </a:endParaRPr>
          </a:p>
          <a:p>
            <a:pPr indent="0" lvl="0" marL="0" marR="0" rtl="0" algn="l">
              <a:lnSpc>
                <a:spcPct val="140005"/>
              </a:lnSpc>
              <a:spcBef>
                <a:spcPts val="0"/>
              </a:spcBef>
              <a:spcAft>
                <a:spcPts val="0"/>
              </a:spcAft>
              <a:buNone/>
            </a:pPr>
            <a:r>
              <a:t/>
            </a:r>
            <a:endParaRPr i="0" sz="2100" u="none" cap="none" strike="noStrike">
              <a:solidFill>
                <a:srgbClr val="FFFFFF"/>
              </a:solidFill>
              <a:latin typeface="Lucida Sans"/>
              <a:ea typeface="Lucida Sans"/>
              <a:cs typeface="Lucida Sans"/>
              <a:sym typeface="Lucida Sans"/>
            </a:endParaRPr>
          </a:p>
          <a:p>
            <a:pPr indent="0" lvl="0" marL="0" marR="0" rtl="0" algn="l">
              <a:lnSpc>
                <a:spcPct val="140012"/>
              </a:lnSpc>
              <a:spcBef>
                <a:spcPts val="0"/>
              </a:spcBef>
              <a:spcAft>
                <a:spcPts val="0"/>
              </a:spcAft>
              <a:buNone/>
            </a:pPr>
            <a:r>
              <a:rPr i="0" lang="en-US" sz="1800" u="none" cap="none" strike="noStrike">
                <a:solidFill>
                  <a:srgbClr val="FFFFFF"/>
                </a:solidFill>
                <a:latin typeface="Lucida Sans"/>
                <a:ea typeface="Lucida Sans"/>
                <a:cs typeface="Lucida Sans"/>
                <a:sym typeface="Lucida Sans"/>
              </a:rPr>
              <a:t>Elizabeth B. Kozleski, 2010</a:t>
            </a:r>
            <a:endParaRPr sz="800">
              <a:latin typeface="Lucida Sans"/>
              <a:ea typeface="Lucida Sans"/>
              <a:cs typeface="Lucida Sans"/>
              <a:sym typeface="Lucida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7251"/>
        </a:solidFill>
      </p:bgPr>
    </p:bg>
    <p:spTree>
      <p:nvGrpSpPr>
        <p:cNvPr id="1296" name="Shape 1296"/>
        <p:cNvGrpSpPr/>
        <p:nvPr/>
      </p:nvGrpSpPr>
      <p:grpSpPr>
        <a:xfrm>
          <a:off x="0" y="0"/>
          <a:ext cx="0" cy="0"/>
          <a:chOff x="0" y="0"/>
          <a:chExt cx="0" cy="0"/>
        </a:xfrm>
      </p:grpSpPr>
      <p:sp>
        <p:nvSpPr>
          <p:cNvPr id="1297" name="Google Shape;1297;p179"/>
          <p:cNvSpPr txBox="1"/>
          <p:nvPr/>
        </p:nvSpPr>
        <p:spPr>
          <a:xfrm>
            <a:off x="766188" y="2258618"/>
            <a:ext cx="7611600" cy="2023500"/>
          </a:xfrm>
          <a:prstGeom prst="rect">
            <a:avLst/>
          </a:prstGeom>
          <a:noFill/>
          <a:ln>
            <a:noFill/>
          </a:ln>
        </p:spPr>
        <p:txBody>
          <a:bodyPr anchorCtr="0" anchor="t" bIns="0" lIns="0" spcFirstLastPara="1" rIns="0" wrap="square" tIns="0">
            <a:noAutofit/>
          </a:bodyPr>
          <a:lstStyle/>
          <a:p>
            <a:pPr indent="0" lvl="0" marL="0" marR="0" rtl="0" algn="l">
              <a:lnSpc>
                <a:spcPct val="119000"/>
              </a:lnSpc>
              <a:spcBef>
                <a:spcPts val="0"/>
              </a:spcBef>
              <a:spcAft>
                <a:spcPts val="0"/>
              </a:spcAft>
              <a:buNone/>
            </a:pPr>
            <a:r>
              <a:rPr i="0" lang="en-US" sz="5600" u="none" cap="none" strike="noStrike">
                <a:solidFill>
                  <a:srgbClr val="D9D9D9"/>
                </a:solidFill>
                <a:latin typeface="Lucida Sans"/>
                <a:ea typeface="Lucida Sans"/>
                <a:cs typeface="Lucida Sans"/>
                <a:sym typeface="Lucida Sans"/>
              </a:rPr>
              <a:t>But what works, isn't always </a:t>
            </a:r>
            <a:r>
              <a:rPr i="0" lang="en-US" sz="5600" u="none" cap="none" strike="noStrike">
                <a:solidFill>
                  <a:srgbClr val="FFFFFF"/>
                </a:solidFill>
                <a:latin typeface="Lucida Sans"/>
                <a:ea typeface="Lucida Sans"/>
                <a:cs typeface="Lucida Sans"/>
                <a:sym typeface="Lucida Sans"/>
              </a:rPr>
              <a:t>happening.</a:t>
            </a:r>
            <a:endParaRPr sz="800">
              <a:latin typeface="Lucida Sans"/>
              <a:ea typeface="Lucida Sans"/>
              <a:cs typeface="Lucida Sans"/>
              <a:sym typeface="Lucida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1" name="Shape 1301"/>
        <p:cNvGrpSpPr/>
        <p:nvPr/>
      </p:nvGrpSpPr>
      <p:grpSpPr>
        <a:xfrm>
          <a:off x="0" y="0"/>
          <a:ext cx="0" cy="0"/>
          <a:chOff x="0" y="0"/>
          <a:chExt cx="0" cy="0"/>
        </a:xfrm>
      </p:grpSpPr>
      <p:sp>
        <p:nvSpPr>
          <p:cNvPr id="1302" name="Google Shape;1302;p180"/>
          <p:cNvSpPr txBox="1"/>
          <p:nvPr>
            <p:ph type="title"/>
          </p:nvPr>
        </p:nvSpPr>
        <p:spPr>
          <a:xfrm>
            <a:off x="216568" y="2587889"/>
            <a:ext cx="8620500" cy="19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Question</a:t>
            </a:r>
            <a:r>
              <a:rPr lang="en-US">
                <a:latin typeface="Lucida Sans"/>
                <a:ea typeface="Lucida Sans"/>
                <a:cs typeface="Lucida Sans"/>
                <a:sym typeface="Lucida Sans"/>
              </a:rPr>
              <a:t> or Poll</a:t>
            </a:r>
            <a:r>
              <a:rPr b="0" i="0" lang="en-US" sz="2800" u="none" cap="none" strike="noStrike">
                <a:solidFill>
                  <a:schemeClr val="lt1"/>
                </a:solidFill>
                <a:latin typeface="Lucida Sans"/>
                <a:ea typeface="Lucida Sans"/>
                <a:cs typeface="Lucida Sans"/>
                <a:sym typeface="Lucida Sans"/>
              </a:rPr>
              <a:t>: </a:t>
            </a:r>
            <a:endParaRPr b="0" i="0" sz="28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What is the most consistent challenge you’ve encountered in professional learning?</a:t>
            </a:r>
            <a:r>
              <a:rPr b="0" i="0" lang="en-US" sz="2800" u="none" cap="none" strike="noStrike">
                <a:solidFill>
                  <a:schemeClr val="lt1"/>
                </a:solidFill>
                <a:latin typeface="Lucida Sans"/>
                <a:ea typeface="Lucida Sans"/>
                <a:cs typeface="Lucida Sans"/>
                <a:sym typeface="Lucida Sans"/>
              </a:rPr>
              <a:t> </a:t>
            </a:r>
            <a:br>
              <a:rPr b="0" i="0" lang="en-US" sz="2800" u="none" cap="none" strike="noStrike">
                <a:solidFill>
                  <a:schemeClr val="lt1"/>
                </a:solidFill>
                <a:latin typeface="Lucida Sans"/>
                <a:ea typeface="Lucida Sans"/>
                <a:cs typeface="Lucida Sans"/>
                <a:sym typeface="Lucida Sans"/>
              </a:rPr>
            </a:br>
            <a:br>
              <a:rPr b="0" i="0" lang="en-US" sz="2800" u="none" cap="none" strike="noStrike">
                <a:solidFill>
                  <a:schemeClr val="lt1"/>
                </a:solidFill>
                <a:latin typeface="Lucida Sans"/>
                <a:ea typeface="Lucida Sans"/>
                <a:cs typeface="Lucida Sans"/>
                <a:sym typeface="Lucida Sans"/>
              </a:rPr>
            </a:br>
            <a:r>
              <a:rPr b="0" i="0" lang="en-US" sz="1200" u="none" cap="none" strike="noStrike">
                <a:solidFill>
                  <a:schemeClr val="lt1"/>
                </a:solidFill>
                <a:latin typeface="Lucida Sans"/>
                <a:ea typeface="Lucida Sans"/>
                <a:cs typeface="Lucida Sans"/>
                <a:sym typeface="Lucida Sans"/>
              </a:rPr>
              <a:t>Please use the Questions tab on your control panel to respond.</a:t>
            </a:r>
            <a:endParaRPr b="0" i="0" sz="12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6" name="Shape 1306"/>
        <p:cNvGrpSpPr/>
        <p:nvPr/>
      </p:nvGrpSpPr>
      <p:grpSpPr>
        <a:xfrm>
          <a:off x="0" y="0"/>
          <a:ext cx="0" cy="0"/>
          <a:chOff x="0" y="0"/>
          <a:chExt cx="0" cy="0"/>
        </a:xfrm>
      </p:grpSpPr>
      <p:sp>
        <p:nvSpPr>
          <p:cNvPr id="1307" name="Google Shape;1307;p181"/>
          <p:cNvSpPr/>
          <p:nvPr/>
        </p:nvSpPr>
        <p:spPr>
          <a:xfrm>
            <a:off x="0" y="-92396"/>
            <a:ext cx="149684" cy="7042793"/>
          </a:xfrm>
          <a:prstGeom prst="rect">
            <a:avLst/>
          </a:prstGeom>
          <a:solidFill>
            <a:srgbClr val="FFFFFF"/>
          </a:solidFill>
          <a:ln>
            <a:noFill/>
          </a:ln>
        </p:spPr>
        <p:txBody>
          <a:bodyPr anchorCtr="0" anchor="ctr" bIns="50800" lIns="50800" spcFirstLastPara="1" rIns="50800" wrap="square" tIns="50800">
            <a:noAutofit/>
          </a:bodyPr>
          <a:lstStyle/>
          <a:p>
            <a:pPr indent="0" lvl="0" marL="0" rtl="0" algn="l">
              <a:spcBef>
                <a:spcPts val="0"/>
              </a:spcBef>
              <a:spcAft>
                <a:spcPts val="0"/>
              </a:spcAft>
              <a:buNone/>
            </a:pPr>
            <a:r>
              <a:t/>
            </a:r>
            <a:endParaRPr/>
          </a:p>
        </p:txBody>
      </p:sp>
      <p:pic>
        <p:nvPicPr>
          <p:cNvPr id="1308" name="Google Shape;1308;p181"/>
          <p:cNvPicPr preferRelativeResize="0"/>
          <p:nvPr/>
        </p:nvPicPr>
        <p:blipFill rotWithShape="1">
          <a:blip r:embed="rId3">
            <a:alphaModFix amt="24000"/>
          </a:blip>
          <a:srcRect b="0" l="0" r="0" t="0"/>
          <a:stretch/>
        </p:blipFill>
        <p:spPr>
          <a:xfrm>
            <a:off x="1656561" y="444818"/>
            <a:ext cx="5617466" cy="5617466"/>
          </a:xfrm>
          <a:prstGeom prst="rect">
            <a:avLst/>
          </a:prstGeom>
          <a:noFill/>
          <a:ln>
            <a:noFill/>
          </a:ln>
        </p:spPr>
      </p:pic>
      <p:sp>
        <p:nvSpPr>
          <p:cNvPr id="1309" name="Google Shape;1309;p181"/>
          <p:cNvSpPr txBox="1"/>
          <p:nvPr/>
        </p:nvSpPr>
        <p:spPr>
          <a:xfrm>
            <a:off x="335200" y="2723639"/>
            <a:ext cx="3872100" cy="11835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4C4949"/>
                </a:solidFill>
                <a:latin typeface="Lucida Sans"/>
                <a:ea typeface="Lucida Sans"/>
                <a:cs typeface="Lucida Sans"/>
                <a:sym typeface="Lucida Sans"/>
              </a:rPr>
              <a:t>PL often </a:t>
            </a:r>
            <a:r>
              <a:rPr b="1" i="0" lang="en-US" sz="2000" u="none" cap="none" strike="noStrike">
                <a:solidFill>
                  <a:srgbClr val="4C4949"/>
                </a:solidFill>
                <a:latin typeface="Lucida Sans"/>
                <a:ea typeface="Lucida Sans"/>
                <a:cs typeface="Lucida Sans"/>
                <a:sym typeface="Lucida Sans"/>
              </a:rPr>
              <a:t>does not apply to my work or connect.</a:t>
            </a:r>
            <a:r>
              <a:rPr i="0" lang="en-US" sz="2000" u="none" cap="none" strike="noStrike">
                <a:solidFill>
                  <a:srgbClr val="4C4949"/>
                </a:solidFill>
                <a:latin typeface="Lucida Sans"/>
                <a:ea typeface="Lucida Sans"/>
                <a:cs typeface="Lucida Sans"/>
                <a:sym typeface="Lucida Sans"/>
              </a:rPr>
              <a:t> I </a:t>
            </a:r>
            <a:r>
              <a:rPr b="1" i="0" lang="en-US" sz="2000" u="none" cap="none" strike="noStrike">
                <a:solidFill>
                  <a:srgbClr val="4C4949"/>
                </a:solidFill>
                <a:latin typeface="Lucida Sans"/>
                <a:ea typeface="Lucida Sans"/>
                <a:cs typeface="Lucida Sans"/>
                <a:sym typeface="Lucida Sans"/>
              </a:rPr>
              <a:t>won’t</a:t>
            </a:r>
            <a:r>
              <a:rPr i="0" lang="en-US" sz="2000" u="none" cap="none" strike="noStrike">
                <a:solidFill>
                  <a:srgbClr val="4C4949"/>
                </a:solidFill>
                <a:latin typeface="Lucida Sans"/>
                <a:ea typeface="Lucida Sans"/>
                <a:cs typeface="Lucida Sans"/>
                <a:sym typeface="Lucida Sans"/>
              </a:rPr>
              <a:t> be able to go and </a:t>
            </a:r>
            <a:r>
              <a:rPr b="1" i="0" lang="en-US" sz="2000" u="none" cap="none" strike="noStrike">
                <a:solidFill>
                  <a:srgbClr val="4C4949"/>
                </a:solidFill>
                <a:latin typeface="Lucida Sans"/>
                <a:ea typeface="Lucida Sans"/>
                <a:cs typeface="Lucida Sans"/>
                <a:sym typeface="Lucida Sans"/>
              </a:rPr>
              <a:t>change my practice</a:t>
            </a:r>
            <a:r>
              <a:rPr i="0" lang="en-US" sz="2000" u="none" cap="none" strike="noStrike">
                <a:solidFill>
                  <a:srgbClr val="4C4949"/>
                </a:solidFill>
                <a:latin typeface="Lucida Sans"/>
                <a:ea typeface="Lucida Sans"/>
                <a:cs typeface="Lucida Sans"/>
                <a:sym typeface="Lucida Sans"/>
              </a:rPr>
              <a:t> because of it.</a:t>
            </a:r>
            <a:endParaRPr sz="800">
              <a:latin typeface="Lucida Sans"/>
              <a:ea typeface="Lucida Sans"/>
              <a:cs typeface="Lucida Sans"/>
              <a:sym typeface="Lucida Sans"/>
            </a:endParaRPr>
          </a:p>
        </p:txBody>
      </p:sp>
      <p:sp>
        <p:nvSpPr>
          <p:cNvPr id="1310" name="Google Shape;1310;p181"/>
          <p:cNvSpPr txBox="1"/>
          <p:nvPr/>
        </p:nvSpPr>
        <p:spPr>
          <a:xfrm>
            <a:off x="335200" y="728242"/>
            <a:ext cx="3872100" cy="11835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4C4949"/>
                </a:solidFill>
                <a:latin typeface="Lucida Sans"/>
                <a:ea typeface="Lucida Sans"/>
                <a:cs typeface="Lucida Sans"/>
                <a:sym typeface="Lucida Sans"/>
              </a:rPr>
              <a:t>When it is done, and I have to search for nuggets I can use. It’s </a:t>
            </a:r>
            <a:r>
              <a:rPr b="1" i="0" lang="en-US" sz="2000" u="none" cap="none" strike="noStrike">
                <a:solidFill>
                  <a:srgbClr val="4C4949"/>
                </a:solidFill>
                <a:latin typeface="Lucida Sans"/>
                <a:ea typeface="Lucida Sans"/>
                <a:cs typeface="Lucida Sans"/>
                <a:sym typeface="Lucida Sans"/>
              </a:rPr>
              <a:t>one-and-done</a:t>
            </a:r>
            <a:r>
              <a:rPr i="0" lang="en-US" sz="2000" u="none" cap="none" strike="noStrike">
                <a:solidFill>
                  <a:srgbClr val="4C4949"/>
                </a:solidFill>
                <a:latin typeface="Lucida Sans"/>
                <a:ea typeface="Lucida Sans"/>
                <a:cs typeface="Lucida Sans"/>
                <a:sym typeface="Lucida Sans"/>
              </a:rPr>
              <a:t>; </a:t>
            </a:r>
            <a:r>
              <a:rPr b="1" i="0" lang="en-US" sz="2000" u="none" cap="none" strike="noStrike">
                <a:solidFill>
                  <a:srgbClr val="4C4949"/>
                </a:solidFill>
                <a:latin typeface="Lucida Sans"/>
                <a:ea typeface="Lucida Sans"/>
                <a:cs typeface="Lucida Sans"/>
                <a:sym typeface="Lucida Sans"/>
              </a:rPr>
              <a:t>no follow through.</a:t>
            </a:r>
            <a:endParaRPr b="1" sz="800">
              <a:latin typeface="Lucida Sans"/>
              <a:ea typeface="Lucida Sans"/>
              <a:cs typeface="Lucida Sans"/>
              <a:sym typeface="Lucida Sans"/>
            </a:endParaRPr>
          </a:p>
        </p:txBody>
      </p:sp>
      <p:sp>
        <p:nvSpPr>
          <p:cNvPr id="1311" name="Google Shape;1311;p181"/>
          <p:cNvSpPr txBox="1"/>
          <p:nvPr/>
        </p:nvSpPr>
        <p:spPr>
          <a:xfrm>
            <a:off x="4873675" y="728248"/>
            <a:ext cx="3872100" cy="19758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4C4949"/>
                </a:solidFill>
                <a:latin typeface="Lucida Sans"/>
                <a:ea typeface="Lucida Sans"/>
                <a:cs typeface="Lucida Sans"/>
                <a:sym typeface="Lucida Sans"/>
              </a:rPr>
              <a:t>The culture of schools is that they operate on the mentality of the “daily crisis” making it </a:t>
            </a:r>
            <a:r>
              <a:rPr b="1" lang="en-US" sz="2000" u="none" cap="none" strike="noStrike">
                <a:solidFill>
                  <a:srgbClr val="4C4949"/>
                </a:solidFill>
                <a:latin typeface="Lucida Sans"/>
                <a:ea typeface="Lucida Sans"/>
                <a:cs typeface="Lucida Sans"/>
                <a:sym typeface="Lucida Sans"/>
              </a:rPr>
              <a:t>difficult to devote time and attention to professional learning. </a:t>
            </a:r>
            <a:endParaRPr b="1" sz="800">
              <a:latin typeface="Lucida Sans"/>
              <a:ea typeface="Lucida Sans"/>
              <a:cs typeface="Lucida Sans"/>
              <a:sym typeface="Lucida Sans"/>
            </a:endParaRPr>
          </a:p>
        </p:txBody>
      </p:sp>
      <p:sp>
        <p:nvSpPr>
          <p:cNvPr id="1312" name="Google Shape;1312;p181"/>
          <p:cNvSpPr txBox="1"/>
          <p:nvPr/>
        </p:nvSpPr>
        <p:spPr>
          <a:xfrm>
            <a:off x="287950" y="4617315"/>
            <a:ext cx="3872100" cy="15795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4C4949"/>
                </a:solidFill>
                <a:latin typeface="Lucida Sans"/>
                <a:ea typeface="Lucida Sans"/>
                <a:cs typeface="Lucida Sans"/>
                <a:sym typeface="Lucida Sans"/>
              </a:rPr>
              <a:t>There is </a:t>
            </a:r>
            <a:r>
              <a:rPr b="1" i="0" lang="en-US" sz="2000" u="none" cap="none" strike="noStrike">
                <a:solidFill>
                  <a:srgbClr val="4C4949"/>
                </a:solidFill>
                <a:latin typeface="Lucida Sans"/>
                <a:ea typeface="Lucida Sans"/>
                <a:cs typeface="Lucida Sans"/>
                <a:sym typeface="Lucida Sans"/>
              </a:rPr>
              <a:t>no content-specific training</a:t>
            </a:r>
            <a:r>
              <a:rPr i="0" lang="en-US" sz="2000" u="none" cap="none" strike="noStrike">
                <a:solidFill>
                  <a:srgbClr val="4C4949"/>
                </a:solidFill>
                <a:latin typeface="Lucida Sans"/>
                <a:ea typeface="Lucida Sans"/>
                <a:cs typeface="Lucida Sans"/>
                <a:sym typeface="Lucida Sans"/>
              </a:rPr>
              <a:t> to help teachers learn more about their subject unless they go to an external conference.</a:t>
            </a:r>
            <a:endParaRPr sz="800">
              <a:latin typeface="Lucida Sans"/>
              <a:ea typeface="Lucida Sans"/>
              <a:cs typeface="Lucida Sans"/>
              <a:sym typeface="Lucida Sans"/>
            </a:endParaRPr>
          </a:p>
        </p:txBody>
      </p:sp>
      <p:sp>
        <p:nvSpPr>
          <p:cNvPr id="1313" name="Google Shape;1313;p181"/>
          <p:cNvSpPr txBox="1"/>
          <p:nvPr/>
        </p:nvSpPr>
        <p:spPr>
          <a:xfrm>
            <a:off x="4996300" y="3746775"/>
            <a:ext cx="3872100" cy="23721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2000" u="none" cap="none" strike="noStrike">
                <a:solidFill>
                  <a:srgbClr val="4C4949"/>
                </a:solidFill>
                <a:latin typeface="Lucida Sans"/>
                <a:ea typeface="Lucida Sans"/>
                <a:cs typeface="Lucida Sans"/>
                <a:sym typeface="Lucida Sans"/>
              </a:rPr>
              <a:t>How do we get everybody on the same page? Districts where leaders show up to PD; where they provide the most </a:t>
            </a:r>
            <a:r>
              <a:rPr b="1" i="0" lang="en-US" sz="2000" u="none" cap="none" strike="noStrike">
                <a:solidFill>
                  <a:srgbClr val="4C4949"/>
                </a:solidFill>
                <a:latin typeface="Lucida Sans"/>
                <a:ea typeface="Lucida Sans"/>
                <a:cs typeface="Lucida Sans"/>
                <a:sym typeface="Lucida Sans"/>
              </a:rPr>
              <a:t>support</a:t>
            </a:r>
            <a:r>
              <a:rPr i="0" lang="en-US" sz="2000" u="none" cap="none" strike="noStrike">
                <a:solidFill>
                  <a:srgbClr val="4C4949"/>
                </a:solidFill>
                <a:latin typeface="Lucida Sans"/>
                <a:ea typeface="Lucida Sans"/>
                <a:cs typeface="Lucida Sans"/>
                <a:sym typeface="Lucida Sans"/>
              </a:rPr>
              <a:t>, that’s where we see change. </a:t>
            </a:r>
            <a:r>
              <a:rPr b="1" i="0" lang="en-US" sz="2000" u="none" cap="none" strike="noStrike">
                <a:solidFill>
                  <a:srgbClr val="4C4949"/>
                </a:solidFill>
                <a:latin typeface="Lucida Sans"/>
                <a:ea typeface="Lucida Sans"/>
                <a:cs typeface="Lucida Sans"/>
                <a:sym typeface="Lucida Sans"/>
              </a:rPr>
              <a:t>If that’s not present, change is hard.</a:t>
            </a:r>
            <a:endParaRPr b="1" sz="800">
              <a:latin typeface="Lucida Sans"/>
              <a:ea typeface="Lucida Sans"/>
              <a:cs typeface="Lucida Sans"/>
              <a:sym typeface="Lucida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318" name="Shape 1318"/>
        <p:cNvGrpSpPr/>
        <p:nvPr/>
      </p:nvGrpSpPr>
      <p:grpSpPr>
        <a:xfrm>
          <a:off x="0" y="0"/>
          <a:ext cx="0" cy="0"/>
          <a:chOff x="0" y="0"/>
          <a:chExt cx="0" cy="0"/>
        </a:xfrm>
      </p:grpSpPr>
      <p:pic>
        <p:nvPicPr>
          <p:cNvPr id="1319" name="Google Shape;1319;p182"/>
          <p:cNvPicPr preferRelativeResize="0"/>
          <p:nvPr/>
        </p:nvPicPr>
        <p:blipFill>
          <a:blip r:embed="rId3">
            <a:alphaModFix/>
          </a:blip>
          <a:stretch>
            <a:fillRect/>
          </a:stretch>
        </p:blipFill>
        <p:spPr>
          <a:xfrm>
            <a:off x="0" y="2663624"/>
            <a:ext cx="9143998" cy="4194376"/>
          </a:xfrm>
          <a:prstGeom prst="rect">
            <a:avLst/>
          </a:prstGeom>
          <a:noFill/>
          <a:ln>
            <a:noFill/>
          </a:ln>
        </p:spPr>
      </p:pic>
      <p:sp>
        <p:nvSpPr>
          <p:cNvPr id="1320" name="Google Shape;1320;p182"/>
          <p:cNvSpPr txBox="1"/>
          <p:nvPr/>
        </p:nvSpPr>
        <p:spPr>
          <a:xfrm>
            <a:off x="470625" y="-167725"/>
            <a:ext cx="8389200" cy="20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600">
              <a:latin typeface="Lucida Sans"/>
              <a:ea typeface="Lucida Sans"/>
              <a:cs typeface="Lucida Sans"/>
              <a:sym typeface="Lucida Sans"/>
            </a:endParaRPr>
          </a:p>
          <a:p>
            <a:pPr indent="0" lvl="0" marL="0" rtl="0" algn="ctr">
              <a:spcBef>
                <a:spcPts val="0"/>
              </a:spcBef>
              <a:spcAft>
                <a:spcPts val="0"/>
              </a:spcAft>
              <a:buNone/>
            </a:pPr>
            <a:r>
              <a:rPr lang="en-US" sz="3600">
                <a:solidFill>
                  <a:srgbClr val="242424"/>
                </a:solidFill>
                <a:latin typeface="Lucida Sans"/>
                <a:ea typeface="Lucida Sans"/>
                <a:cs typeface="Lucida Sans"/>
                <a:sym typeface="Lucida Sans"/>
              </a:rPr>
              <a:t>The goal is to create</a:t>
            </a:r>
            <a:r>
              <a:rPr lang="en-US" sz="3600">
                <a:solidFill>
                  <a:srgbClr val="242424"/>
                </a:solidFill>
                <a:latin typeface="Lucida Sans"/>
                <a:ea typeface="Lucida Sans"/>
                <a:cs typeface="Lucida Sans"/>
                <a:sym typeface="Lucida Sans"/>
              </a:rPr>
              <a:t> PL experiences that change instruction to </a:t>
            </a:r>
            <a:r>
              <a:rPr i="1" lang="en-US" sz="3600">
                <a:solidFill>
                  <a:srgbClr val="1C9963"/>
                </a:solidFill>
                <a:latin typeface="Lucida Sans"/>
                <a:ea typeface="Lucida Sans"/>
                <a:cs typeface="Lucida Sans"/>
                <a:sym typeface="Lucida Sans"/>
              </a:rPr>
              <a:t>improve student outcomes…</a:t>
            </a:r>
            <a:endParaRPr i="1" sz="3600">
              <a:solidFill>
                <a:srgbClr val="1C9963"/>
              </a:solidFill>
              <a:latin typeface="Lucida Sans"/>
              <a:ea typeface="Lucida Sans"/>
              <a:cs typeface="Lucida Sans"/>
              <a:sym typeface="Lucida Sans"/>
            </a:endParaRPr>
          </a:p>
          <a:p>
            <a:pPr indent="0" lvl="0" marL="0" rtl="0" algn="r">
              <a:spcBef>
                <a:spcPts val="0"/>
              </a:spcBef>
              <a:spcAft>
                <a:spcPts val="0"/>
              </a:spcAft>
              <a:buNone/>
            </a:pPr>
            <a:r>
              <a:t/>
            </a:r>
            <a:endParaRPr sz="3600">
              <a:solidFill>
                <a:schemeClr val="lt1"/>
              </a:solidFill>
              <a:latin typeface="Lucida Sans"/>
              <a:ea typeface="Lucida Sans"/>
              <a:cs typeface="Lucida Sans"/>
              <a:sym typeface="Lucida Sans"/>
            </a:endParaRPr>
          </a:p>
          <a:p>
            <a:pPr indent="0" lvl="0" marL="0" rtl="0" algn="r">
              <a:spcBef>
                <a:spcPts val="0"/>
              </a:spcBef>
              <a:spcAft>
                <a:spcPts val="0"/>
              </a:spcAft>
              <a:buNone/>
            </a:pPr>
            <a:r>
              <a:t/>
            </a:r>
            <a:endParaRPr sz="3600">
              <a:solidFill>
                <a:schemeClr val="lt1"/>
              </a:solidFill>
              <a:latin typeface="Lucida Sans"/>
              <a:ea typeface="Lucida Sans"/>
              <a:cs typeface="Lucida Sans"/>
              <a:sym typeface="Lucida Sans"/>
            </a:endParaRPr>
          </a:p>
          <a:p>
            <a:pPr indent="0" lvl="0" marL="0" rtl="0" algn="r">
              <a:spcBef>
                <a:spcPts val="0"/>
              </a:spcBef>
              <a:spcAft>
                <a:spcPts val="0"/>
              </a:spcAft>
              <a:buNone/>
            </a:pPr>
            <a:r>
              <a:t/>
            </a:r>
            <a:endParaRPr b="1" sz="3600">
              <a:solidFill>
                <a:schemeClr val="lt1"/>
              </a:solidFill>
              <a:latin typeface="Lucida Sans"/>
              <a:ea typeface="Lucida Sans"/>
              <a:cs typeface="Lucida Sans"/>
              <a:sym typeface="Lucida Sans"/>
            </a:endParaRPr>
          </a:p>
          <a:p>
            <a:pPr indent="0" lvl="0" marL="0" rtl="0" algn="r">
              <a:spcBef>
                <a:spcPts val="0"/>
              </a:spcBef>
              <a:spcAft>
                <a:spcPts val="0"/>
              </a:spcAft>
              <a:buNone/>
            </a:pPr>
            <a:r>
              <a:t/>
            </a:r>
            <a:endParaRPr b="1" sz="3600">
              <a:solidFill>
                <a:schemeClr val="lt1"/>
              </a:solidFill>
              <a:latin typeface="Lucida Sans"/>
              <a:ea typeface="Lucida Sans"/>
              <a:cs typeface="Lucida Sans"/>
              <a:sym typeface="Lucida Sans"/>
            </a:endParaRPr>
          </a:p>
          <a:p>
            <a:pPr indent="0" lvl="0" marL="0" rtl="0" algn="r">
              <a:spcBef>
                <a:spcPts val="0"/>
              </a:spcBef>
              <a:spcAft>
                <a:spcPts val="0"/>
              </a:spcAft>
              <a:buNone/>
            </a:pPr>
            <a:r>
              <a:rPr b="1" lang="en-US" sz="3600">
                <a:solidFill>
                  <a:schemeClr val="lt1"/>
                </a:solidFill>
                <a:latin typeface="Lucida Sans"/>
                <a:ea typeface="Lucida Sans"/>
                <a:cs typeface="Lucida Sans"/>
                <a:sym typeface="Lucida Sans"/>
              </a:rPr>
              <a:t>  </a:t>
            </a:r>
            <a:endParaRPr i="1" sz="3600">
              <a:latin typeface="Lucida Sans"/>
              <a:ea typeface="Lucida Sans"/>
              <a:cs typeface="Lucida Sans"/>
              <a:sym typeface="Lucida Sans"/>
            </a:endParaRPr>
          </a:p>
          <a:p>
            <a:pPr indent="0" lvl="0" marL="0" rtl="0" algn="l">
              <a:spcBef>
                <a:spcPts val="0"/>
              </a:spcBef>
              <a:spcAft>
                <a:spcPts val="0"/>
              </a:spcAft>
              <a:buNone/>
            </a:pPr>
            <a:r>
              <a:t/>
            </a:r>
            <a:endParaRPr sz="3600">
              <a:latin typeface="Lucida Sans"/>
              <a:ea typeface="Lucida Sans"/>
              <a:cs typeface="Lucida Sans"/>
              <a:sym typeface="Lucida Sans"/>
            </a:endParaRPr>
          </a:p>
        </p:txBody>
      </p:sp>
      <p:sp>
        <p:nvSpPr>
          <p:cNvPr id="1321" name="Google Shape;1321;p182"/>
          <p:cNvSpPr txBox="1"/>
          <p:nvPr/>
        </p:nvSpPr>
        <p:spPr>
          <a:xfrm>
            <a:off x="3783075" y="6131200"/>
            <a:ext cx="53610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US" sz="3600">
                <a:solidFill>
                  <a:schemeClr val="lt1"/>
                </a:solidFill>
                <a:latin typeface="Lucida Sans"/>
                <a:ea typeface="Lucida Sans"/>
                <a:cs typeface="Lucida Sans"/>
                <a:sym typeface="Lucida Sans"/>
              </a:rPr>
              <a:t>So what do we need?</a:t>
            </a:r>
            <a:endParaRPr b="1" sz="3600">
              <a:solidFill>
                <a:schemeClr val="lt1"/>
              </a:solidFill>
              <a:latin typeface="Lucida Sans"/>
              <a:ea typeface="Lucida Sans"/>
              <a:cs typeface="Lucida Sans"/>
              <a:sym typeface="Lucida Sans"/>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1"/>
                                        </p:tgtEl>
                                        <p:attrNameLst>
                                          <p:attrName>style.visibility</p:attrName>
                                        </p:attrNameLst>
                                      </p:cBhvr>
                                      <p:to>
                                        <p:strVal val="visible"/>
                                      </p:to>
                                    </p:set>
                                    <p:animEffect filter="fade" transition="in">
                                      <p:cBhvr>
                                        <p:cTn dur="1000"/>
                                        <p:tgtEl>
                                          <p:spTgt spid="1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6" name="Shape 1326"/>
        <p:cNvGrpSpPr/>
        <p:nvPr/>
      </p:nvGrpSpPr>
      <p:grpSpPr>
        <a:xfrm>
          <a:off x="0" y="0"/>
          <a:ext cx="0" cy="0"/>
          <a:chOff x="0" y="0"/>
          <a:chExt cx="0" cy="0"/>
        </a:xfrm>
      </p:grpSpPr>
      <p:sp>
        <p:nvSpPr>
          <p:cNvPr id="1327" name="Google Shape;1327;p183"/>
          <p:cNvSpPr txBox="1"/>
          <p:nvPr>
            <p:ph type="title"/>
          </p:nvPr>
        </p:nvSpPr>
        <p:spPr>
          <a:xfrm>
            <a:off x="216568" y="2829677"/>
            <a:ext cx="8752334" cy="90574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600" u="none" cap="none" strike="noStrike">
                <a:solidFill>
                  <a:schemeClr val="lt1"/>
                </a:solidFill>
                <a:latin typeface="Lucida Sans"/>
                <a:ea typeface="Lucida Sans"/>
                <a:cs typeface="Lucida Sans"/>
                <a:sym typeface="Lucida Sans"/>
              </a:rPr>
              <a:t>Section 2: </a:t>
            </a:r>
            <a:r>
              <a:rPr lang="en-US" sz="2600">
                <a:latin typeface="Lucida Sans"/>
                <a:ea typeface="Lucida Sans"/>
                <a:cs typeface="Lucida Sans"/>
                <a:sym typeface="Lucida Sans"/>
              </a:rPr>
              <a:t>What do we need to improve the quality and content of Professional Learning?</a:t>
            </a:r>
            <a:endParaRPr b="0" i="0" sz="2600" u="none" cap="none" strike="noStrike">
              <a:solidFill>
                <a:schemeClr val="lt1"/>
              </a:solidFill>
              <a:latin typeface="Lucida Sans"/>
              <a:ea typeface="Lucida Sans"/>
              <a:cs typeface="Lucida Sans"/>
              <a:sym typeface="Lucida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575757"/>
        </a:solidFill>
      </p:bgPr>
    </p:bg>
    <p:spTree>
      <p:nvGrpSpPr>
        <p:cNvPr id="1331" name="Shape 1331"/>
        <p:cNvGrpSpPr/>
        <p:nvPr/>
      </p:nvGrpSpPr>
      <p:grpSpPr>
        <a:xfrm>
          <a:off x="0" y="0"/>
          <a:ext cx="0" cy="0"/>
          <a:chOff x="0" y="0"/>
          <a:chExt cx="0" cy="0"/>
        </a:xfrm>
      </p:grpSpPr>
      <p:sp>
        <p:nvSpPr>
          <p:cNvPr id="1332" name="Google Shape;1332;p184"/>
          <p:cNvSpPr txBox="1"/>
          <p:nvPr/>
        </p:nvSpPr>
        <p:spPr>
          <a:xfrm>
            <a:off x="1864490" y="866068"/>
            <a:ext cx="3525600" cy="3995400"/>
          </a:xfrm>
          <a:prstGeom prst="rect">
            <a:avLst/>
          </a:prstGeom>
          <a:noFill/>
          <a:ln>
            <a:noFill/>
          </a:ln>
        </p:spPr>
        <p:txBody>
          <a:bodyPr anchorCtr="0" anchor="t" bIns="0" lIns="0" spcFirstLastPara="1" rIns="0" wrap="square" tIns="0">
            <a:noAutofit/>
          </a:bodyPr>
          <a:lstStyle/>
          <a:p>
            <a:pPr indent="0" lvl="0" marL="0" marR="0" rtl="0" algn="l">
              <a:lnSpc>
                <a:spcPct val="123003"/>
              </a:lnSpc>
              <a:spcBef>
                <a:spcPts val="0"/>
              </a:spcBef>
              <a:spcAft>
                <a:spcPts val="0"/>
              </a:spcAft>
              <a:buNone/>
            </a:pPr>
            <a:r>
              <a:rPr lang="en-US" sz="3600">
                <a:solidFill>
                  <a:srgbClr val="FFFFFF"/>
                </a:solidFill>
                <a:latin typeface="Lucida Sans"/>
                <a:ea typeface="Lucida Sans"/>
                <a:cs typeface="Lucida Sans"/>
                <a:sym typeface="Lucida Sans"/>
              </a:rPr>
              <a:t>E</a:t>
            </a:r>
            <a:r>
              <a:rPr i="0" lang="en-US" sz="3600" u="none" cap="none" strike="noStrike">
                <a:solidFill>
                  <a:srgbClr val="FFFFFF"/>
                </a:solidFill>
                <a:latin typeface="Lucida Sans"/>
                <a:ea typeface="Lucida Sans"/>
                <a:cs typeface="Lucida Sans"/>
                <a:sym typeface="Lucida Sans"/>
              </a:rPr>
              <a:t>ven though professional learning </a:t>
            </a:r>
            <a:r>
              <a:rPr i="0" lang="en-US" sz="3600" u="none" cap="none" strike="noStrike">
                <a:solidFill>
                  <a:srgbClr val="22A469"/>
                </a:solidFill>
                <a:latin typeface="Lucida Sans"/>
                <a:ea typeface="Lucida Sans"/>
                <a:cs typeface="Lucida Sans"/>
                <a:sym typeface="Lucida Sans"/>
              </a:rPr>
              <a:t>doesn't </a:t>
            </a:r>
            <a:r>
              <a:rPr i="0" lang="en-US" sz="3600" u="none" cap="none" strike="noStrike">
                <a:solidFill>
                  <a:srgbClr val="FFFFFF"/>
                </a:solidFill>
                <a:latin typeface="Lucida Sans"/>
                <a:ea typeface="Lucida Sans"/>
                <a:cs typeface="Lucida Sans"/>
                <a:sym typeface="Lucida Sans"/>
              </a:rPr>
              <a:t>have to </a:t>
            </a:r>
            <a:r>
              <a:rPr i="0" lang="en-US" sz="3600" u="none" cap="none" strike="noStrike">
                <a:solidFill>
                  <a:srgbClr val="22A469"/>
                </a:solidFill>
                <a:latin typeface="Lucida Sans"/>
                <a:ea typeface="Lucida Sans"/>
                <a:cs typeface="Lucida Sans"/>
                <a:sym typeface="Lucida Sans"/>
              </a:rPr>
              <a:t>look </a:t>
            </a:r>
            <a:r>
              <a:rPr i="0" lang="en-US" sz="3600" u="none" cap="none" strike="noStrike">
                <a:solidFill>
                  <a:srgbClr val="FFFFFF"/>
                </a:solidFill>
                <a:latin typeface="Lucida Sans"/>
                <a:ea typeface="Lucida Sans"/>
                <a:cs typeface="Lucida Sans"/>
                <a:sym typeface="Lucida Sans"/>
              </a:rPr>
              <a:t>the same...</a:t>
            </a:r>
            <a:endParaRPr sz="800">
              <a:latin typeface="Lucida Sans"/>
              <a:ea typeface="Lucida Sans"/>
              <a:cs typeface="Lucida Sans"/>
              <a:sym typeface="Lucida Sans"/>
            </a:endParaRPr>
          </a:p>
        </p:txBody>
      </p:sp>
      <p:pic>
        <p:nvPicPr>
          <p:cNvPr id="1333" name="Google Shape;1333;p184"/>
          <p:cNvPicPr preferRelativeResize="0"/>
          <p:nvPr/>
        </p:nvPicPr>
        <p:blipFill rotWithShape="1">
          <a:blip r:embed="rId3">
            <a:alphaModFix/>
          </a:blip>
          <a:srcRect b="0" l="0" r="0" t="0"/>
          <a:stretch/>
        </p:blipFill>
        <p:spPr>
          <a:xfrm rot="8332167">
            <a:off x="5060904" y="227743"/>
            <a:ext cx="438978" cy="1020879"/>
          </a:xfrm>
          <a:prstGeom prst="rect">
            <a:avLst/>
          </a:prstGeom>
          <a:noFill/>
          <a:ln>
            <a:noFill/>
          </a:ln>
        </p:spPr>
      </p:pic>
      <p:pic>
        <p:nvPicPr>
          <p:cNvPr id="1334" name="Google Shape;1334;p184"/>
          <p:cNvPicPr preferRelativeResize="0"/>
          <p:nvPr/>
        </p:nvPicPr>
        <p:blipFill rotWithShape="1">
          <a:blip r:embed="rId3">
            <a:alphaModFix/>
          </a:blip>
          <a:srcRect b="0" l="0" r="0" t="0"/>
          <a:stretch/>
        </p:blipFill>
        <p:spPr>
          <a:xfrm rot="-2470705">
            <a:off x="1001998" y="4506637"/>
            <a:ext cx="438978" cy="1020879"/>
          </a:xfrm>
          <a:prstGeom prst="rect">
            <a:avLst/>
          </a:prstGeom>
          <a:noFill/>
          <a:ln>
            <a:noFill/>
          </a:ln>
        </p:spPr>
      </p:pic>
      <p:sp>
        <p:nvSpPr>
          <p:cNvPr id="1335" name="Google Shape;1335;p184"/>
          <p:cNvSpPr txBox="1"/>
          <p:nvPr/>
        </p:nvSpPr>
        <p:spPr>
          <a:xfrm>
            <a:off x="4779320" y="4672418"/>
            <a:ext cx="4083900" cy="1499700"/>
          </a:xfrm>
          <a:prstGeom prst="rect">
            <a:avLst/>
          </a:prstGeom>
          <a:noFill/>
          <a:ln>
            <a:noFill/>
          </a:ln>
        </p:spPr>
        <p:txBody>
          <a:bodyPr anchorCtr="0" anchor="t" bIns="0" lIns="0" spcFirstLastPara="1" rIns="0" wrap="square" tIns="0">
            <a:noAutofit/>
          </a:bodyPr>
          <a:lstStyle/>
          <a:p>
            <a:pPr indent="0" lvl="0" marL="0" marR="0" rtl="0" algn="r">
              <a:lnSpc>
                <a:spcPct val="123000"/>
              </a:lnSpc>
              <a:spcBef>
                <a:spcPts val="0"/>
              </a:spcBef>
              <a:spcAft>
                <a:spcPts val="0"/>
              </a:spcAft>
              <a:buNone/>
            </a:pPr>
            <a:r>
              <a:rPr i="0" lang="en-US" sz="2700" u="none" cap="none" strike="noStrike">
                <a:solidFill>
                  <a:srgbClr val="FFFFFF"/>
                </a:solidFill>
                <a:latin typeface="Lucida Sans"/>
                <a:ea typeface="Lucida Sans"/>
                <a:cs typeface="Lucida Sans"/>
                <a:sym typeface="Lucida Sans"/>
              </a:rPr>
              <a:t>CERTAIN THINGS MUST BE TRUE FOR IT TO BE EFFECTIVE</a:t>
            </a:r>
            <a:endParaRPr sz="800">
              <a:latin typeface="Lucida Sans"/>
              <a:ea typeface="Lucida Sans"/>
              <a:cs typeface="Lucida Sans"/>
              <a:sym typeface="Lucida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7251"/>
        </a:solidFill>
      </p:bgPr>
    </p:bg>
    <p:spTree>
      <p:nvGrpSpPr>
        <p:cNvPr id="1339" name="Shape 1339"/>
        <p:cNvGrpSpPr/>
        <p:nvPr/>
      </p:nvGrpSpPr>
      <p:grpSpPr>
        <a:xfrm>
          <a:off x="0" y="0"/>
          <a:ext cx="0" cy="0"/>
          <a:chOff x="0" y="0"/>
          <a:chExt cx="0" cy="0"/>
        </a:xfrm>
      </p:grpSpPr>
      <p:sp>
        <p:nvSpPr>
          <p:cNvPr id="1340" name="Google Shape;1340;p185"/>
          <p:cNvSpPr txBox="1"/>
          <p:nvPr/>
        </p:nvSpPr>
        <p:spPr>
          <a:xfrm>
            <a:off x="514350" y="447550"/>
            <a:ext cx="7428600" cy="36558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i="0" lang="en-US" sz="5800" u="none" cap="none" strike="noStrike">
                <a:solidFill>
                  <a:srgbClr val="FFFFFF"/>
                </a:solidFill>
                <a:latin typeface="Lucida Sans"/>
                <a:ea typeface="Lucida Sans"/>
                <a:cs typeface="Lucida Sans"/>
                <a:sym typeface="Lucida Sans"/>
              </a:rPr>
              <a:t>We need a set of non-negotiables...</a:t>
            </a:r>
            <a:endParaRPr sz="800">
              <a:latin typeface="Lucida Sans"/>
              <a:ea typeface="Lucida Sans"/>
              <a:cs typeface="Lucida Sans"/>
              <a:sym typeface="Lucida Sans"/>
            </a:endParaRPr>
          </a:p>
        </p:txBody>
      </p:sp>
      <p:sp>
        <p:nvSpPr>
          <p:cNvPr id="1341" name="Google Shape;1341;p185"/>
          <p:cNvSpPr txBox="1"/>
          <p:nvPr/>
        </p:nvSpPr>
        <p:spPr>
          <a:xfrm>
            <a:off x="4470400" y="3416300"/>
            <a:ext cx="4159250" cy="2999055"/>
          </a:xfrm>
          <a:prstGeom prst="rect">
            <a:avLst/>
          </a:prstGeom>
          <a:noFill/>
          <a:ln>
            <a:noFill/>
          </a:ln>
        </p:spPr>
        <p:txBody>
          <a:bodyPr anchorCtr="0" anchor="t" bIns="0" lIns="0" spcFirstLastPara="1" rIns="0" wrap="square" tIns="0">
            <a:noAutofit/>
          </a:bodyPr>
          <a:lstStyle/>
          <a:p>
            <a:pPr indent="0" lvl="0" marL="0" marR="0" rtl="0" algn="r">
              <a:lnSpc>
                <a:spcPct val="123000"/>
              </a:lnSpc>
              <a:spcBef>
                <a:spcPts val="0"/>
              </a:spcBef>
              <a:spcAft>
                <a:spcPts val="0"/>
              </a:spcAft>
              <a:buNone/>
            </a:pPr>
            <a:r>
              <a:rPr i="0" lang="en-US" sz="2700" u="none" cap="none" strike="noStrike">
                <a:solidFill>
                  <a:srgbClr val="FFFFFF"/>
                </a:solidFill>
                <a:latin typeface="Lucida Sans"/>
                <a:ea typeface="Lucida Sans"/>
                <a:cs typeface="Lucida Sans"/>
                <a:sym typeface="Lucida Sans"/>
              </a:rPr>
              <a:t>THAT ARE TRUE OF </a:t>
            </a:r>
            <a:r>
              <a:rPr i="0" lang="en-US" sz="2700" u="none" cap="none" strike="noStrike">
                <a:solidFill>
                  <a:srgbClr val="BC1823"/>
                </a:solidFill>
                <a:latin typeface="Lucida Sans"/>
                <a:ea typeface="Lucida Sans"/>
                <a:cs typeface="Lucida Sans"/>
                <a:sym typeface="Lucida Sans"/>
              </a:rPr>
              <a:t>ALL</a:t>
            </a:r>
            <a:r>
              <a:rPr i="0" lang="en-US" sz="2700" u="none" cap="none" strike="noStrike">
                <a:solidFill>
                  <a:srgbClr val="FFFFFF"/>
                </a:solidFill>
                <a:latin typeface="Lucida Sans"/>
                <a:ea typeface="Lucida Sans"/>
                <a:cs typeface="Lucida Sans"/>
                <a:sym typeface="Lucida Sans"/>
              </a:rPr>
              <a:t> HIGH-QUALITY, STANDARDS-ALIGNED PROFESSIONAL LEARNING EXPERIENCES</a:t>
            </a:r>
            <a:endParaRPr sz="800">
              <a:latin typeface="Lucida Sans"/>
              <a:ea typeface="Lucida Sans"/>
              <a:cs typeface="Lucida Sans"/>
              <a:sym typeface="Lucida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4" name="Shape 1124"/>
        <p:cNvGrpSpPr/>
        <p:nvPr/>
      </p:nvGrpSpPr>
      <p:grpSpPr>
        <a:xfrm>
          <a:off x="0" y="0"/>
          <a:ext cx="0" cy="0"/>
          <a:chOff x="0" y="0"/>
          <a:chExt cx="0" cy="0"/>
        </a:xfrm>
      </p:grpSpPr>
      <p:sp>
        <p:nvSpPr>
          <p:cNvPr id="1125" name="Google Shape;1125;p159"/>
          <p:cNvSpPr txBox="1"/>
          <p:nvPr>
            <p:ph type="title"/>
          </p:nvPr>
        </p:nvSpPr>
        <p:spPr>
          <a:xfrm>
            <a:off x="216568" y="2587889"/>
            <a:ext cx="8620500" cy="19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many Core Advocate Webinars have you attended?</a:t>
            </a:r>
            <a:endParaRPr b="0" i="0" sz="28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 </a:t>
            </a:r>
            <a:br>
              <a:rPr b="0" i="0" lang="en-US" sz="2800" u="none" cap="none" strike="noStrike">
                <a:solidFill>
                  <a:schemeClr val="lt1"/>
                </a:solidFill>
                <a:latin typeface="Lucida Sans"/>
                <a:ea typeface="Lucida Sans"/>
                <a:cs typeface="Lucida Sans"/>
                <a:sym typeface="Lucida Sans"/>
              </a:rPr>
            </a:br>
            <a:br>
              <a:rPr b="0" i="0" lang="en-US" sz="2800" u="none" cap="none" strike="noStrike">
                <a:solidFill>
                  <a:schemeClr val="lt1"/>
                </a:solidFill>
                <a:latin typeface="Lucida Sans"/>
                <a:ea typeface="Lucida Sans"/>
                <a:cs typeface="Lucida Sans"/>
                <a:sym typeface="Lucida Sans"/>
              </a:rPr>
            </a:br>
            <a:r>
              <a:rPr b="0" i="0" lang="en-US" sz="1200" u="none" cap="none" strike="noStrike">
                <a:solidFill>
                  <a:schemeClr val="lt1"/>
                </a:solidFill>
                <a:latin typeface="Lucida Sans"/>
                <a:ea typeface="Lucida Sans"/>
                <a:cs typeface="Lucida Sans"/>
                <a:sym typeface="Lucida Sans"/>
              </a:rPr>
              <a:t>Please use the Questions tab on your control panel to respond.</a:t>
            </a:r>
            <a:endParaRPr b="0" i="0" sz="12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6" name="Shape 1346"/>
        <p:cNvGrpSpPr/>
        <p:nvPr/>
      </p:nvGrpSpPr>
      <p:grpSpPr>
        <a:xfrm>
          <a:off x="0" y="0"/>
          <a:ext cx="0" cy="0"/>
          <a:chOff x="0" y="0"/>
          <a:chExt cx="0" cy="0"/>
        </a:xfrm>
      </p:grpSpPr>
      <p:pic>
        <p:nvPicPr>
          <p:cNvPr id="1347" name="Google Shape;1347;p186"/>
          <p:cNvPicPr preferRelativeResize="0"/>
          <p:nvPr/>
        </p:nvPicPr>
        <p:blipFill>
          <a:blip r:embed="rId3">
            <a:alphaModFix/>
          </a:blip>
          <a:stretch>
            <a:fillRect/>
          </a:stretch>
        </p:blipFill>
        <p:spPr>
          <a:xfrm>
            <a:off x="3994725" y="0"/>
            <a:ext cx="5149275" cy="3397350"/>
          </a:xfrm>
          <a:prstGeom prst="rect">
            <a:avLst/>
          </a:prstGeom>
          <a:noFill/>
          <a:ln>
            <a:noFill/>
          </a:ln>
        </p:spPr>
      </p:pic>
      <p:sp>
        <p:nvSpPr>
          <p:cNvPr id="1348" name="Google Shape;1348;p186"/>
          <p:cNvSpPr txBox="1"/>
          <p:nvPr>
            <p:ph type="title"/>
          </p:nvPr>
        </p:nvSpPr>
        <p:spPr>
          <a:xfrm>
            <a:off x="130450" y="349550"/>
            <a:ext cx="29754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sz="3600">
                <a:solidFill>
                  <a:srgbClr val="22A469"/>
                </a:solidFill>
                <a:latin typeface="Lucida Sans"/>
                <a:ea typeface="Lucida Sans"/>
                <a:cs typeface="Lucida Sans"/>
                <a:sym typeface="Lucida Sans"/>
              </a:rPr>
              <a:t>Principle 1</a:t>
            </a:r>
            <a:endParaRPr b="1" sz="3600">
              <a:solidFill>
                <a:srgbClr val="22A469"/>
              </a:solidFill>
              <a:latin typeface="Lucida Sans"/>
              <a:ea typeface="Lucida Sans"/>
              <a:cs typeface="Lucida Sans"/>
              <a:sym typeface="Lucida Sans"/>
            </a:endParaRPr>
          </a:p>
        </p:txBody>
      </p:sp>
      <p:sp>
        <p:nvSpPr>
          <p:cNvPr id="1349" name="Google Shape;1349;p186"/>
          <p:cNvSpPr txBox="1"/>
          <p:nvPr>
            <p:ph idx="1" type="body"/>
          </p:nvPr>
        </p:nvSpPr>
        <p:spPr>
          <a:xfrm>
            <a:off x="211051" y="4185325"/>
            <a:ext cx="8721900" cy="1275000"/>
          </a:xfrm>
          <a:prstGeom prst="rect">
            <a:avLst/>
          </a:prstGeom>
        </p:spPr>
        <p:txBody>
          <a:bodyPr anchorCtr="0" anchor="t" bIns="91425" lIns="91425" spcFirstLastPara="1" rIns="91425" wrap="square" tIns="91425">
            <a:noAutofit/>
          </a:bodyPr>
          <a:lstStyle/>
          <a:p>
            <a:pPr indent="0" lvl="0" marL="0" rtl="0" algn="l">
              <a:lnSpc>
                <a:spcPct val="138000"/>
              </a:lnSpc>
              <a:spcBef>
                <a:spcPts val="0"/>
              </a:spcBef>
              <a:spcAft>
                <a:spcPts val="0"/>
              </a:spcAft>
              <a:buClr>
                <a:schemeClr val="dk1"/>
              </a:buClr>
              <a:buSzPts val="1100"/>
              <a:buFont typeface="Arial"/>
              <a:buNone/>
            </a:pPr>
            <a:r>
              <a:rPr lang="en-US" sz="2400">
                <a:solidFill>
                  <a:srgbClr val="1C9963"/>
                </a:solidFill>
                <a:latin typeface="Lucida Sans"/>
                <a:ea typeface="Lucida Sans"/>
                <a:cs typeface="Lucida Sans"/>
                <a:sym typeface="Lucida Sans"/>
              </a:rPr>
              <a:t>Professional learning builds teachers’ content knowledge and pedagogical content knowledge necessary to teach the concepts of their discipline.</a:t>
            </a:r>
            <a:endParaRPr sz="2400">
              <a:solidFill>
                <a:srgbClr val="1C9963"/>
              </a:solidFill>
              <a:latin typeface="Lucida Sans"/>
              <a:ea typeface="Lucida Sans"/>
              <a:cs typeface="Lucida Sans"/>
              <a:sym typeface="Lucida Sans"/>
            </a:endParaRPr>
          </a:p>
          <a:p>
            <a:pPr indent="0" lvl="0" marL="0" rtl="0" algn="l">
              <a:spcBef>
                <a:spcPts val="160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4" name="Shape 1354"/>
        <p:cNvGrpSpPr/>
        <p:nvPr/>
      </p:nvGrpSpPr>
      <p:grpSpPr>
        <a:xfrm>
          <a:off x="0" y="0"/>
          <a:ext cx="0" cy="0"/>
          <a:chOff x="0" y="0"/>
          <a:chExt cx="0" cy="0"/>
        </a:xfrm>
      </p:grpSpPr>
      <p:sp>
        <p:nvSpPr>
          <p:cNvPr id="1355" name="Google Shape;1355;p187"/>
          <p:cNvSpPr txBox="1"/>
          <p:nvPr>
            <p:ph idx="1" type="body"/>
          </p:nvPr>
        </p:nvSpPr>
        <p:spPr>
          <a:xfrm>
            <a:off x="260875" y="4163950"/>
            <a:ext cx="8591100" cy="1341900"/>
          </a:xfrm>
          <a:prstGeom prst="rect">
            <a:avLst/>
          </a:prstGeom>
        </p:spPr>
        <p:txBody>
          <a:bodyPr anchorCtr="0" anchor="t" bIns="91425" lIns="91425" spcFirstLastPara="1" rIns="91425" wrap="square" tIns="91425">
            <a:noAutofit/>
          </a:bodyPr>
          <a:lstStyle/>
          <a:p>
            <a:pPr indent="0" lvl="0" marL="0" rtl="0" algn="r">
              <a:lnSpc>
                <a:spcPct val="138000"/>
              </a:lnSpc>
              <a:spcBef>
                <a:spcPts val="0"/>
              </a:spcBef>
              <a:spcAft>
                <a:spcPts val="1600"/>
              </a:spcAft>
              <a:buClr>
                <a:schemeClr val="dk1"/>
              </a:buClr>
              <a:buSzPts val="1100"/>
              <a:buFont typeface="Arial"/>
              <a:buNone/>
            </a:pPr>
            <a:r>
              <a:rPr lang="en-US" sz="2400">
                <a:solidFill>
                  <a:srgbClr val="22A469"/>
                </a:solidFill>
                <a:latin typeface="Lucida Sans"/>
                <a:ea typeface="Lucida Sans"/>
                <a:cs typeface="Lucida Sans"/>
                <a:sym typeface="Lucida Sans"/>
              </a:rPr>
              <a:t>Professional learning promotes collective responsibility for students’ learning and cultivates a dynamic culture for adult learning.</a:t>
            </a:r>
            <a:endParaRPr sz="2400">
              <a:solidFill>
                <a:srgbClr val="22A469"/>
              </a:solidFill>
            </a:endParaRPr>
          </a:p>
        </p:txBody>
      </p:sp>
      <p:pic>
        <p:nvPicPr>
          <p:cNvPr id="1356" name="Google Shape;1356;p187"/>
          <p:cNvPicPr preferRelativeResize="0"/>
          <p:nvPr/>
        </p:nvPicPr>
        <p:blipFill>
          <a:blip r:embed="rId3">
            <a:alphaModFix/>
          </a:blip>
          <a:stretch>
            <a:fillRect/>
          </a:stretch>
        </p:blipFill>
        <p:spPr>
          <a:xfrm>
            <a:off x="0" y="0"/>
            <a:ext cx="4733625" cy="3405575"/>
          </a:xfrm>
          <a:prstGeom prst="rect">
            <a:avLst/>
          </a:prstGeom>
          <a:noFill/>
          <a:ln>
            <a:noFill/>
          </a:ln>
        </p:spPr>
      </p:pic>
      <p:sp>
        <p:nvSpPr>
          <p:cNvPr id="1357" name="Google Shape;1357;p187"/>
          <p:cNvSpPr txBox="1"/>
          <p:nvPr>
            <p:ph type="title"/>
          </p:nvPr>
        </p:nvSpPr>
        <p:spPr>
          <a:xfrm>
            <a:off x="5827850" y="330550"/>
            <a:ext cx="28602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sz="3600">
                <a:solidFill>
                  <a:srgbClr val="1C9963"/>
                </a:solidFill>
                <a:latin typeface="Lucida Sans"/>
                <a:ea typeface="Lucida Sans"/>
                <a:cs typeface="Lucida Sans"/>
                <a:sym typeface="Lucida Sans"/>
              </a:rPr>
              <a:t>Principle 2</a:t>
            </a:r>
            <a:endParaRPr b="1" sz="3600">
              <a:solidFill>
                <a:srgbClr val="1C9963"/>
              </a:solidFill>
              <a:latin typeface="Lucida Sans"/>
              <a:ea typeface="Lucida Sans"/>
              <a:cs typeface="Lucida Sans"/>
              <a:sym typeface="Lucida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2" name="Shape 1362"/>
        <p:cNvGrpSpPr/>
        <p:nvPr/>
      </p:nvGrpSpPr>
      <p:grpSpPr>
        <a:xfrm>
          <a:off x="0" y="0"/>
          <a:ext cx="0" cy="0"/>
          <a:chOff x="0" y="0"/>
          <a:chExt cx="0" cy="0"/>
        </a:xfrm>
      </p:grpSpPr>
      <p:sp>
        <p:nvSpPr>
          <p:cNvPr id="1363" name="Google Shape;1363;p188"/>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sz="3600">
                <a:solidFill>
                  <a:srgbClr val="22A469"/>
                </a:solidFill>
                <a:latin typeface="Lucida Sans"/>
                <a:ea typeface="Lucida Sans"/>
                <a:cs typeface="Lucida Sans"/>
                <a:sym typeface="Lucida Sans"/>
              </a:rPr>
              <a:t>Principle 3</a:t>
            </a:r>
            <a:endParaRPr b="1" sz="3600">
              <a:solidFill>
                <a:srgbClr val="22A469"/>
              </a:solidFill>
              <a:latin typeface="Lucida Sans"/>
              <a:ea typeface="Lucida Sans"/>
              <a:cs typeface="Lucida Sans"/>
              <a:sym typeface="Lucida Sans"/>
            </a:endParaRPr>
          </a:p>
        </p:txBody>
      </p:sp>
      <p:sp>
        <p:nvSpPr>
          <p:cNvPr id="1364" name="Google Shape;1364;p188"/>
          <p:cNvSpPr txBox="1"/>
          <p:nvPr>
            <p:ph idx="1" type="body"/>
          </p:nvPr>
        </p:nvSpPr>
        <p:spPr>
          <a:xfrm>
            <a:off x="304800" y="4062625"/>
            <a:ext cx="8659200" cy="1904100"/>
          </a:xfrm>
          <a:prstGeom prst="rect">
            <a:avLst/>
          </a:prstGeom>
        </p:spPr>
        <p:txBody>
          <a:bodyPr anchorCtr="0" anchor="t" bIns="91425" lIns="91425" spcFirstLastPara="1" rIns="91425" wrap="square" tIns="91425">
            <a:noAutofit/>
          </a:bodyPr>
          <a:lstStyle/>
          <a:p>
            <a:pPr indent="0" lvl="0" marL="0" rtl="0" algn="l">
              <a:lnSpc>
                <a:spcPct val="138000"/>
              </a:lnSpc>
              <a:spcBef>
                <a:spcPts val="0"/>
              </a:spcBef>
              <a:spcAft>
                <a:spcPts val="1600"/>
              </a:spcAft>
              <a:buClr>
                <a:schemeClr val="dk1"/>
              </a:buClr>
              <a:buSzPts val="1100"/>
              <a:buFont typeface="Arial"/>
              <a:buNone/>
            </a:pPr>
            <a:r>
              <a:rPr lang="en-US" sz="2000">
                <a:solidFill>
                  <a:srgbClr val="22A469"/>
                </a:solidFill>
                <a:latin typeface="Lucida Sans"/>
                <a:ea typeface="Lucida Sans"/>
                <a:cs typeface="Lucida Sans"/>
                <a:sym typeface="Lucida Sans"/>
              </a:rPr>
              <a:t>Professional learning is anchored in the instructional priorities of teachers’ daily work and is sustained in a coherent system of collaborative planning, classroom practice, observation, feedback, and continuous cycles of inquiry grounded in evidence of student learning.</a:t>
            </a:r>
            <a:endParaRPr sz="2000">
              <a:solidFill>
                <a:srgbClr val="22A469"/>
              </a:solidFill>
            </a:endParaRPr>
          </a:p>
        </p:txBody>
      </p:sp>
      <p:pic>
        <p:nvPicPr>
          <p:cNvPr id="1365" name="Google Shape;1365;p188"/>
          <p:cNvPicPr preferRelativeResize="0"/>
          <p:nvPr/>
        </p:nvPicPr>
        <p:blipFill>
          <a:blip r:embed="rId3">
            <a:alphaModFix/>
          </a:blip>
          <a:stretch>
            <a:fillRect/>
          </a:stretch>
        </p:blipFill>
        <p:spPr>
          <a:xfrm>
            <a:off x="4306450" y="0"/>
            <a:ext cx="4837550" cy="3482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0" name="Shape 1370"/>
        <p:cNvGrpSpPr/>
        <p:nvPr/>
      </p:nvGrpSpPr>
      <p:grpSpPr>
        <a:xfrm>
          <a:off x="0" y="0"/>
          <a:ext cx="0" cy="0"/>
          <a:chOff x="0" y="0"/>
          <a:chExt cx="0" cy="0"/>
        </a:xfrm>
      </p:grpSpPr>
      <p:sp>
        <p:nvSpPr>
          <p:cNvPr id="1371" name="Google Shape;1371;p189"/>
          <p:cNvSpPr txBox="1"/>
          <p:nvPr>
            <p:ph type="title"/>
          </p:nvPr>
        </p:nvSpPr>
        <p:spPr>
          <a:xfrm>
            <a:off x="0" y="74550"/>
            <a:ext cx="91440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i="1" lang="en-US" sz="2200">
                <a:latin typeface="Lucida Sans"/>
                <a:ea typeface="Lucida Sans"/>
                <a:cs typeface="Lucida Sans"/>
                <a:sym typeface="Lucida Sans"/>
              </a:rPr>
              <a:t>      </a:t>
            </a:r>
            <a:r>
              <a:rPr b="1" i="1" lang="en-US" sz="2200">
                <a:latin typeface="Lucida Sans"/>
                <a:ea typeface="Lucida Sans"/>
                <a:cs typeface="Lucida Sans"/>
                <a:sym typeface="Lucida Sans"/>
              </a:rPr>
              <a:t>All</a:t>
            </a:r>
            <a:r>
              <a:rPr b="1" lang="en-US" sz="2200">
                <a:latin typeface="Lucida Sans"/>
                <a:ea typeface="Lucida Sans"/>
                <a:cs typeface="Lucida Sans"/>
                <a:sym typeface="Lucida Sans"/>
              </a:rPr>
              <a:t> three Principles need to be reflected to be effective</a:t>
            </a:r>
            <a:endParaRPr b="1" sz="2200">
              <a:latin typeface="Lucida Sans"/>
              <a:ea typeface="Lucida Sans"/>
              <a:cs typeface="Lucida Sans"/>
              <a:sym typeface="Lucida Sans"/>
            </a:endParaRPr>
          </a:p>
        </p:txBody>
      </p:sp>
      <p:pic>
        <p:nvPicPr>
          <p:cNvPr id="1372" name="Google Shape;1372;p189"/>
          <p:cNvPicPr preferRelativeResize="0"/>
          <p:nvPr/>
        </p:nvPicPr>
        <p:blipFill>
          <a:blip r:embed="rId3">
            <a:alphaModFix/>
          </a:blip>
          <a:stretch>
            <a:fillRect/>
          </a:stretch>
        </p:blipFill>
        <p:spPr>
          <a:xfrm>
            <a:off x="2043725" y="1023725"/>
            <a:ext cx="5056525" cy="50565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7" name="Shape 1377"/>
        <p:cNvGrpSpPr/>
        <p:nvPr/>
      </p:nvGrpSpPr>
      <p:grpSpPr>
        <a:xfrm>
          <a:off x="0" y="0"/>
          <a:ext cx="0" cy="0"/>
          <a:chOff x="0" y="0"/>
          <a:chExt cx="0" cy="0"/>
        </a:xfrm>
      </p:grpSpPr>
      <p:pic>
        <p:nvPicPr>
          <p:cNvPr id="1378" name="Google Shape;1378;p190"/>
          <p:cNvPicPr preferRelativeResize="0"/>
          <p:nvPr/>
        </p:nvPicPr>
        <p:blipFill rotWithShape="1">
          <a:blip r:embed="rId3">
            <a:alphaModFix/>
          </a:blip>
          <a:srcRect b="0" l="0" r="-9182" t="-2870"/>
          <a:stretch/>
        </p:blipFill>
        <p:spPr>
          <a:xfrm>
            <a:off x="3043325" y="1477000"/>
            <a:ext cx="4206025" cy="5194650"/>
          </a:xfrm>
          <a:prstGeom prst="rect">
            <a:avLst/>
          </a:prstGeom>
          <a:noFill/>
          <a:ln cap="flat" cmpd="sng" w="76200">
            <a:solidFill>
              <a:srgbClr val="0E5A1C"/>
            </a:solidFill>
            <a:prstDash val="solid"/>
            <a:round/>
            <a:headEnd len="sm" w="sm" type="none"/>
            <a:tailEnd len="sm" w="sm" type="none"/>
          </a:ln>
        </p:spPr>
      </p:pic>
      <p:sp>
        <p:nvSpPr>
          <p:cNvPr id="1379" name="Google Shape;1379;p190"/>
          <p:cNvSpPr txBox="1"/>
          <p:nvPr/>
        </p:nvSpPr>
        <p:spPr>
          <a:xfrm>
            <a:off x="267125" y="242275"/>
            <a:ext cx="7938900" cy="8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300">
                <a:solidFill>
                  <a:srgbClr val="575757"/>
                </a:solidFill>
                <a:latin typeface="Lucida Sans"/>
                <a:ea typeface="Lucida Sans"/>
                <a:cs typeface="Lucida Sans"/>
                <a:sym typeface="Lucida Sans"/>
              </a:rPr>
              <a:t>Principles for High-Quality, Standards-Aligned Professional Learning</a:t>
            </a:r>
            <a:endParaRPr sz="3300">
              <a:solidFill>
                <a:srgbClr val="575757"/>
              </a:solidFill>
              <a:latin typeface="Lucida Sans"/>
              <a:ea typeface="Lucida Sans"/>
              <a:cs typeface="Lucida Sans"/>
              <a:sym typeface="Lucida Sans"/>
            </a:endParaRPr>
          </a:p>
        </p:txBody>
      </p:sp>
      <p:cxnSp>
        <p:nvCxnSpPr>
          <p:cNvPr id="1380" name="Google Shape;1380;p190"/>
          <p:cNvCxnSpPr/>
          <p:nvPr/>
        </p:nvCxnSpPr>
        <p:spPr>
          <a:xfrm>
            <a:off x="1844900" y="3138825"/>
            <a:ext cx="931800" cy="0"/>
          </a:xfrm>
          <a:prstGeom prst="straightConnector1">
            <a:avLst/>
          </a:prstGeom>
          <a:noFill/>
          <a:ln cap="flat" cmpd="sng" w="19050">
            <a:solidFill>
              <a:srgbClr val="1C9963"/>
            </a:solidFill>
            <a:prstDash val="solid"/>
            <a:round/>
            <a:headEnd len="med" w="med" type="none"/>
            <a:tailEnd len="med" w="med" type="triangle"/>
          </a:ln>
        </p:spPr>
      </p:cxnSp>
      <p:sp>
        <p:nvSpPr>
          <p:cNvPr id="1381" name="Google Shape;1381;p190"/>
          <p:cNvSpPr txBox="1"/>
          <p:nvPr/>
        </p:nvSpPr>
        <p:spPr>
          <a:xfrm>
            <a:off x="521825" y="2879175"/>
            <a:ext cx="13791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Allerta"/>
                <a:ea typeface="Allerta"/>
                <a:cs typeface="Allerta"/>
                <a:sym typeface="Allerta"/>
              </a:rPr>
              <a:t>Introduction “the why”</a:t>
            </a:r>
            <a:endParaRPr>
              <a:latin typeface="Allerta"/>
              <a:ea typeface="Allerta"/>
              <a:cs typeface="Allerta"/>
              <a:sym typeface="Allerta"/>
            </a:endParaRPr>
          </a:p>
        </p:txBody>
      </p:sp>
      <p:cxnSp>
        <p:nvCxnSpPr>
          <p:cNvPr id="1382" name="Google Shape;1382;p190"/>
          <p:cNvCxnSpPr/>
          <p:nvPr/>
        </p:nvCxnSpPr>
        <p:spPr>
          <a:xfrm>
            <a:off x="1658600" y="4603050"/>
            <a:ext cx="1118100" cy="0"/>
          </a:xfrm>
          <a:prstGeom prst="straightConnector1">
            <a:avLst/>
          </a:prstGeom>
          <a:noFill/>
          <a:ln cap="flat" cmpd="sng" w="19050">
            <a:solidFill>
              <a:srgbClr val="1C9963"/>
            </a:solidFill>
            <a:prstDash val="solid"/>
            <a:round/>
            <a:headEnd len="med" w="med" type="none"/>
            <a:tailEnd len="med" w="med" type="triangle"/>
          </a:ln>
        </p:spPr>
      </p:cxnSp>
      <p:sp>
        <p:nvSpPr>
          <p:cNvPr id="1383" name="Google Shape;1383;p190"/>
          <p:cNvSpPr txBox="1"/>
          <p:nvPr/>
        </p:nvSpPr>
        <p:spPr>
          <a:xfrm>
            <a:off x="521825" y="4248900"/>
            <a:ext cx="1379100" cy="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Allerta"/>
                <a:ea typeface="Allerta"/>
                <a:cs typeface="Allerta"/>
                <a:sym typeface="Allerta"/>
              </a:rPr>
              <a:t>Principles</a:t>
            </a:r>
            <a:endParaRPr>
              <a:latin typeface="Allerta"/>
              <a:ea typeface="Allerta"/>
              <a:cs typeface="Allerta"/>
              <a:sym typeface="Allerta"/>
            </a:endParaRPr>
          </a:p>
          <a:p>
            <a:pPr indent="0" lvl="0" marL="0" rtl="0" algn="l">
              <a:spcBef>
                <a:spcPts val="0"/>
              </a:spcBef>
              <a:spcAft>
                <a:spcPts val="0"/>
              </a:spcAft>
              <a:buNone/>
            </a:pPr>
            <a:r>
              <a:rPr lang="en-US">
                <a:latin typeface="Allerta"/>
                <a:ea typeface="Allerta"/>
                <a:cs typeface="Allerta"/>
                <a:sym typeface="Allerta"/>
              </a:rPr>
              <a:t>“the how” </a:t>
            </a:r>
            <a:endParaRPr>
              <a:latin typeface="Allerta"/>
              <a:ea typeface="Allerta"/>
              <a:cs typeface="Allerta"/>
              <a:sym typeface="Allert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7" name="Shape 1387"/>
        <p:cNvGrpSpPr/>
        <p:nvPr/>
      </p:nvGrpSpPr>
      <p:grpSpPr>
        <a:xfrm>
          <a:off x="0" y="0"/>
          <a:ext cx="0" cy="0"/>
          <a:chOff x="0" y="0"/>
          <a:chExt cx="0" cy="0"/>
        </a:xfrm>
      </p:grpSpPr>
      <p:sp>
        <p:nvSpPr>
          <p:cNvPr id="1388" name="Google Shape;1388;p191"/>
          <p:cNvSpPr txBox="1"/>
          <p:nvPr>
            <p:ph type="title"/>
          </p:nvPr>
        </p:nvSpPr>
        <p:spPr>
          <a:xfrm>
            <a:off x="-25" y="2587900"/>
            <a:ext cx="9144000" cy="19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Question</a:t>
            </a:r>
            <a:r>
              <a:rPr lang="en-US">
                <a:latin typeface="Lucida Sans"/>
                <a:ea typeface="Lucida Sans"/>
                <a:cs typeface="Lucida Sans"/>
                <a:sym typeface="Lucida Sans"/>
              </a:rPr>
              <a:t> or Poll</a:t>
            </a:r>
            <a:r>
              <a:rPr b="0" i="0" lang="en-US" sz="2800" u="none" cap="none" strike="noStrike">
                <a:solidFill>
                  <a:schemeClr val="lt1"/>
                </a:solidFill>
                <a:latin typeface="Lucida Sans"/>
                <a:ea typeface="Lucida Sans"/>
                <a:cs typeface="Lucida Sans"/>
                <a:sym typeface="Lucida Sans"/>
              </a:rPr>
              <a:t>: </a:t>
            </a:r>
            <a:endParaRPr b="0" i="0" sz="28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t/>
            </a:r>
            <a:endParaRPr>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Describe your role when it comes to professional learning.  Are you a recipient, designer or </a:t>
            </a:r>
            <a:r>
              <a:rPr lang="en-US">
                <a:latin typeface="Lucida Sans"/>
                <a:ea typeface="Lucida Sans"/>
                <a:cs typeface="Lucida Sans"/>
                <a:sym typeface="Lucida Sans"/>
              </a:rPr>
              <a:t>facilitator</a:t>
            </a:r>
            <a:r>
              <a:rPr lang="en-US">
                <a:latin typeface="Lucida Sans"/>
                <a:ea typeface="Lucida Sans"/>
                <a:cs typeface="Lucida Sans"/>
                <a:sym typeface="Lucida Sans"/>
              </a:rPr>
              <a:t> of professional learning?</a:t>
            </a:r>
            <a:endParaRPr>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br>
              <a:rPr b="0" i="0" lang="en-US" sz="2800" u="none" cap="none" strike="noStrike">
                <a:solidFill>
                  <a:schemeClr val="lt1"/>
                </a:solidFill>
                <a:latin typeface="Lucida Sans"/>
                <a:ea typeface="Lucida Sans"/>
                <a:cs typeface="Lucida Sans"/>
                <a:sym typeface="Lucida Sans"/>
              </a:rPr>
            </a:br>
            <a:r>
              <a:rPr b="0" i="0" lang="en-US" sz="1200" u="none" cap="none" strike="noStrike">
                <a:solidFill>
                  <a:schemeClr val="lt1"/>
                </a:solidFill>
                <a:latin typeface="Lucida Sans"/>
                <a:ea typeface="Lucida Sans"/>
                <a:cs typeface="Lucida Sans"/>
                <a:sym typeface="Lucida Sans"/>
              </a:rPr>
              <a:t>Please use the Questions tab on your control panel to respond.</a:t>
            </a:r>
            <a:endParaRPr b="0" i="0" sz="12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3" name="Shape 1393"/>
        <p:cNvGrpSpPr/>
        <p:nvPr/>
      </p:nvGrpSpPr>
      <p:grpSpPr>
        <a:xfrm>
          <a:off x="0" y="0"/>
          <a:ext cx="0" cy="0"/>
          <a:chOff x="0" y="0"/>
          <a:chExt cx="0" cy="0"/>
        </a:xfrm>
      </p:grpSpPr>
      <p:sp>
        <p:nvSpPr>
          <p:cNvPr id="1394" name="Google Shape;1394;p192"/>
          <p:cNvSpPr txBox="1"/>
          <p:nvPr>
            <p:ph type="title"/>
          </p:nvPr>
        </p:nvSpPr>
        <p:spPr>
          <a:xfrm>
            <a:off x="304800" y="274625"/>
            <a:ext cx="2993700" cy="164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What does this all look like in </a:t>
            </a:r>
            <a:r>
              <a:rPr lang="en-US">
                <a:solidFill>
                  <a:srgbClr val="575757"/>
                </a:solidFill>
                <a:latin typeface="Lucida Sans"/>
                <a:ea typeface="Lucida Sans"/>
                <a:cs typeface="Lucida Sans"/>
                <a:sym typeface="Lucida Sans"/>
              </a:rPr>
              <a:t>practice</a:t>
            </a:r>
            <a:r>
              <a:rPr lang="en-US">
                <a:latin typeface="Lucida Sans"/>
                <a:ea typeface="Lucida Sans"/>
                <a:cs typeface="Lucida Sans"/>
                <a:sym typeface="Lucida Sans"/>
              </a:rPr>
              <a:t>?</a:t>
            </a:r>
            <a:endParaRPr>
              <a:latin typeface="Lucida Sans"/>
              <a:ea typeface="Lucida Sans"/>
              <a:cs typeface="Lucida Sans"/>
              <a:sym typeface="Lucida Sans"/>
            </a:endParaRPr>
          </a:p>
        </p:txBody>
      </p:sp>
      <p:sp>
        <p:nvSpPr>
          <p:cNvPr id="1395" name="Google Shape;1395;p192"/>
          <p:cNvSpPr txBox="1"/>
          <p:nvPr>
            <p:ph idx="1" type="body"/>
          </p:nvPr>
        </p:nvSpPr>
        <p:spPr>
          <a:xfrm>
            <a:off x="304800" y="2217650"/>
            <a:ext cx="3366600" cy="53889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b="1" lang="en-US" sz="3600">
                <a:solidFill>
                  <a:srgbClr val="50524F"/>
                </a:solidFill>
                <a:highlight>
                  <a:srgbClr val="FFFFFF"/>
                </a:highlight>
                <a:latin typeface="Lucida Sans"/>
                <a:ea typeface="Lucida Sans"/>
                <a:cs typeface="Lucida Sans"/>
                <a:sym typeface="Lucida Sans"/>
              </a:rPr>
              <a:t>Whatever your </a:t>
            </a:r>
            <a:r>
              <a:rPr b="1" lang="en-US" sz="3600">
                <a:solidFill>
                  <a:srgbClr val="1C9963"/>
                </a:solidFill>
                <a:highlight>
                  <a:srgbClr val="FFFFFF"/>
                </a:highlight>
                <a:latin typeface="Lucida Sans"/>
                <a:ea typeface="Lucida Sans"/>
                <a:cs typeface="Lucida Sans"/>
                <a:sym typeface="Lucida Sans"/>
              </a:rPr>
              <a:t>role,</a:t>
            </a:r>
            <a:r>
              <a:rPr b="1" lang="en-US" sz="3600">
                <a:solidFill>
                  <a:srgbClr val="50524F"/>
                </a:solidFill>
                <a:highlight>
                  <a:srgbClr val="FFFFFF"/>
                </a:highlight>
                <a:latin typeface="Lucida Sans"/>
                <a:ea typeface="Lucida Sans"/>
                <a:cs typeface="Lucida Sans"/>
                <a:sym typeface="Lucida Sans"/>
              </a:rPr>
              <a:t> there are ways to </a:t>
            </a:r>
            <a:r>
              <a:rPr b="1" lang="en-US" sz="3600">
                <a:solidFill>
                  <a:srgbClr val="1C9963"/>
                </a:solidFill>
                <a:highlight>
                  <a:srgbClr val="FFFFFF"/>
                </a:highlight>
                <a:latin typeface="Lucida Sans"/>
                <a:ea typeface="Lucida Sans"/>
                <a:cs typeface="Lucida Sans"/>
                <a:sym typeface="Lucida Sans"/>
              </a:rPr>
              <a:t>take action</a:t>
            </a:r>
            <a:endParaRPr b="1" sz="3600">
              <a:latin typeface="Lucida Sans"/>
              <a:ea typeface="Lucida Sans"/>
              <a:cs typeface="Lucida Sans"/>
              <a:sym typeface="Lucida Sans"/>
            </a:endParaRPr>
          </a:p>
        </p:txBody>
      </p:sp>
      <p:pic>
        <p:nvPicPr>
          <p:cNvPr id="1396" name="Google Shape;1396;p192"/>
          <p:cNvPicPr preferRelativeResize="0"/>
          <p:nvPr/>
        </p:nvPicPr>
        <p:blipFill>
          <a:blip r:embed="rId3">
            <a:alphaModFix/>
          </a:blip>
          <a:stretch>
            <a:fillRect/>
          </a:stretch>
        </p:blipFill>
        <p:spPr>
          <a:xfrm>
            <a:off x="3969575" y="374788"/>
            <a:ext cx="4706525" cy="61084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1" name="Shape 1401"/>
        <p:cNvGrpSpPr/>
        <p:nvPr/>
      </p:nvGrpSpPr>
      <p:grpSpPr>
        <a:xfrm>
          <a:off x="0" y="0"/>
          <a:ext cx="0" cy="0"/>
          <a:chOff x="0" y="0"/>
          <a:chExt cx="0" cy="0"/>
        </a:xfrm>
      </p:grpSpPr>
      <p:sp>
        <p:nvSpPr>
          <p:cNvPr id="1402" name="Google Shape;1402;p193"/>
          <p:cNvSpPr txBox="1"/>
          <p:nvPr>
            <p:ph idx="1" type="body"/>
          </p:nvPr>
        </p:nvSpPr>
        <p:spPr>
          <a:xfrm>
            <a:off x="285750" y="447225"/>
            <a:ext cx="8572500" cy="58584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sz="2400">
                <a:solidFill>
                  <a:srgbClr val="38761D"/>
                </a:solidFill>
              </a:rPr>
              <a:t>Sullivan County Schools</a:t>
            </a:r>
            <a:endParaRPr sz="2400">
              <a:solidFill>
                <a:srgbClr val="38761D"/>
              </a:solidFill>
            </a:endParaRPr>
          </a:p>
          <a:p>
            <a:pPr indent="0" lvl="0" marL="0" rtl="0" algn="l">
              <a:spcBef>
                <a:spcPts val="440"/>
              </a:spcBef>
              <a:spcAft>
                <a:spcPts val="0"/>
              </a:spcAft>
              <a:buNone/>
            </a:pPr>
            <a:r>
              <a:rPr lang="en-US" sz="1800"/>
              <a:t>Rural district in Northeast Tennessee</a:t>
            </a:r>
            <a:endParaRPr sz="1800"/>
          </a:p>
          <a:p>
            <a:pPr indent="0" lvl="0" marL="0" rtl="0" algn="l">
              <a:spcBef>
                <a:spcPts val="440"/>
              </a:spcBef>
              <a:spcAft>
                <a:spcPts val="0"/>
              </a:spcAft>
              <a:buNone/>
            </a:pPr>
            <a:r>
              <a:rPr lang="en-US" sz="1800"/>
              <a:t>District of 9,000 students</a:t>
            </a:r>
            <a:endParaRPr sz="1800"/>
          </a:p>
          <a:p>
            <a:pPr indent="0" lvl="0" marL="0" rtl="0" algn="l">
              <a:spcBef>
                <a:spcPts val="440"/>
              </a:spcBef>
              <a:spcAft>
                <a:spcPts val="0"/>
              </a:spcAft>
              <a:buNone/>
            </a:pPr>
            <a:r>
              <a:rPr lang="en-US" sz="1800"/>
              <a:t>Eleven elementary schools (all Title I)</a:t>
            </a:r>
            <a:endParaRPr sz="1800"/>
          </a:p>
          <a:p>
            <a:pPr indent="0" lvl="0" marL="0" rtl="0" algn="l">
              <a:spcBef>
                <a:spcPts val="440"/>
              </a:spcBef>
              <a:spcAft>
                <a:spcPts val="0"/>
              </a:spcAft>
              <a:buNone/>
            </a:pPr>
            <a:r>
              <a:t/>
            </a:r>
            <a:endParaRPr sz="2400">
              <a:solidFill>
                <a:srgbClr val="38761D"/>
              </a:solidFill>
            </a:endParaRPr>
          </a:p>
          <a:p>
            <a:pPr indent="0" lvl="0" marL="0" rtl="0" algn="l">
              <a:spcBef>
                <a:spcPts val="440"/>
              </a:spcBef>
              <a:spcAft>
                <a:spcPts val="0"/>
              </a:spcAft>
              <a:buNone/>
            </a:pPr>
            <a:r>
              <a:t/>
            </a:r>
            <a:endParaRPr sz="2400"/>
          </a:p>
          <a:p>
            <a:pPr indent="0" lvl="0" marL="0" rtl="0" algn="l">
              <a:spcBef>
                <a:spcPts val="440"/>
              </a:spcBef>
              <a:spcAft>
                <a:spcPts val="0"/>
              </a:spcAft>
              <a:buNone/>
            </a:pPr>
            <a:r>
              <a:t/>
            </a:r>
            <a:endParaRPr sz="2400"/>
          </a:p>
          <a:p>
            <a:pPr indent="0" lvl="0" marL="0" rtl="0" algn="l">
              <a:spcBef>
                <a:spcPts val="440"/>
              </a:spcBef>
              <a:spcAft>
                <a:spcPts val="0"/>
              </a:spcAft>
              <a:buNone/>
            </a:pPr>
            <a:r>
              <a:t/>
            </a:r>
            <a:endParaRPr sz="2400"/>
          </a:p>
          <a:p>
            <a:pPr indent="0" lvl="0" marL="0" rtl="0" algn="l">
              <a:spcBef>
                <a:spcPts val="440"/>
              </a:spcBef>
              <a:spcAft>
                <a:spcPts val="0"/>
              </a:spcAft>
              <a:buNone/>
            </a:pPr>
            <a:r>
              <a:t/>
            </a:r>
            <a:endParaRPr sz="2400"/>
          </a:p>
        </p:txBody>
      </p:sp>
      <p:pic>
        <p:nvPicPr>
          <p:cNvPr id="1403" name="Google Shape;1403;p193"/>
          <p:cNvPicPr preferRelativeResize="0"/>
          <p:nvPr/>
        </p:nvPicPr>
        <p:blipFill>
          <a:blip r:embed="rId3">
            <a:alphaModFix/>
          </a:blip>
          <a:stretch>
            <a:fillRect/>
          </a:stretch>
        </p:blipFill>
        <p:spPr>
          <a:xfrm>
            <a:off x="6338875" y="447225"/>
            <a:ext cx="2233325" cy="1770500"/>
          </a:xfrm>
          <a:prstGeom prst="rect">
            <a:avLst/>
          </a:prstGeom>
          <a:noFill/>
          <a:ln>
            <a:noFill/>
          </a:ln>
        </p:spPr>
      </p:pic>
      <p:grpSp>
        <p:nvGrpSpPr>
          <p:cNvPr id="1404" name="Google Shape;1404;p193"/>
          <p:cNvGrpSpPr/>
          <p:nvPr/>
        </p:nvGrpSpPr>
        <p:grpSpPr>
          <a:xfrm>
            <a:off x="511709" y="2542942"/>
            <a:ext cx="2443536" cy="3436574"/>
            <a:chOff x="1083025" y="1695421"/>
            <a:chExt cx="1834900" cy="2193791"/>
          </a:xfrm>
        </p:grpSpPr>
        <p:sp>
          <p:nvSpPr>
            <p:cNvPr id="1405" name="Google Shape;1405;p193"/>
            <p:cNvSpPr txBox="1"/>
            <p:nvPr/>
          </p:nvSpPr>
          <p:spPr>
            <a:xfrm>
              <a:off x="1235825" y="2695011"/>
              <a:ext cx="1505100" cy="3516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US">
                  <a:solidFill>
                    <a:srgbClr val="0B7140"/>
                  </a:solidFill>
                  <a:latin typeface="Roboto"/>
                  <a:ea typeface="Roboto"/>
                  <a:cs typeface="Roboto"/>
                  <a:sym typeface="Roboto"/>
                </a:rPr>
                <a:t>Moment of Impact</a:t>
              </a:r>
              <a:endParaRPr b="1">
                <a:solidFill>
                  <a:srgbClr val="0B7140"/>
                </a:solidFill>
                <a:latin typeface="Roboto"/>
                <a:ea typeface="Roboto"/>
                <a:cs typeface="Roboto"/>
                <a:sym typeface="Roboto"/>
              </a:endParaRPr>
            </a:p>
          </p:txBody>
        </p:sp>
        <p:sp>
          <p:nvSpPr>
            <p:cNvPr id="1406" name="Google Shape;1406;p193"/>
            <p:cNvSpPr txBox="1"/>
            <p:nvPr/>
          </p:nvSpPr>
          <p:spPr>
            <a:xfrm>
              <a:off x="1215700" y="3046512"/>
              <a:ext cx="1545600" cy="84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US">
                  <a:solidFill>
                    <a:srgbClr val="0B7140"/>
                  </a:solidFill>
                  <a:latin typeface="Roboto"/>
                  <a:ea typeface="Roboto"/>
                  <a:cs typeface="Roboto"/>
                  <a:sym typeface="Roboto"/>
                </a:rPr>
                <a:t>K-2 walkthroughs using the Instructional Practice Guide: 6% of observed lessons showed full alignment to TN standards. </a:t>
              </a:r>
              <a:endParaRPr>
                <a:solidFill>
                  <a:srgbClr val="0B7140"/>
                </a:solidFill>
                <a:latin typeface="Roboto"/>
                <a:ea typeface="Roboto"/>
                <a:cs typeface="Roboto"/>
                <a:sym typeface="Roboto"/>
              </a:endParaRPr>
            </a:p>
          </p:txBody>
        </p:sp>
        <p:cxnSp>
          <p:nvCxnSpPr>
            <p:cNvPr id="1407" name="Google Shape;1407;p193"/>
            <p:cNvCxnSpPr/>
            <p:nvPr/>
          </p:nvCxnSpPr>
          <p:spPr>
            <a:xfrm>
              <a:off x="2180202" y="1695421"/>
              <a:ext cx="718500" cy="741900"/>
            </a:xfrm>
            <a:prstGeom prst="straightConnector1">
              <a:avLst/>
            </a:prstGeom>
            <a:noFill/>
            <a:ln cap="flat" cmpd="sng" w="9525">
              <a:solidFill>
                <a:srgbClr val="0B7743"/>
              </a:solidFill>
              <a:prstDash val="solid"/>
              <a:round/>
              <a:headEnd len="sm" w="sm" type="none"/>
              <a:tailEnd len="sm" w="sm" type="none"/>
            </a:ln>
          </p:spPr>
        </p:cxnSp>
        <p:sp>
          <p:nvSpPr>
            <p:cNvPr id="1408" name="Google Shape;1408;p193"/>
            <p:cNvSpPr/>
            <p:nvPr/>
          </p:nvSpPr>
          <p:spPr>
            <a:xfrm flipH="1">
              <a:off x="1083025" y="2306625"/>
              <a:ext cx="1834800" cy="143400"/>
            </a:xfrm>
            <a:prstGeom prst="parallelogram">
              <a:avLst>
                <a:gd fmla="val 96952" name="adj"/>
              </a:avLst>
            </a:prstGeom>
            <a:solidFill>
              <a:srgbClr val="0B7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  </a:t>
              </a:r>
              <a:endParaRPr/>
            </a:p>
          </p:txBody>
        </p:sp>
        <p:sp>
          <p:nvSpPr>
            <p:cNvPr id="1409" name="Google Shape;1409;p193"/>
            <p:cNvSpPr/>
            <p:nvPr/>
          </p:nvSpPr>
          <p:spPr>
            <a:xfrm>
              <a:off x="1083125" y="2460449"/>
              <a:ext cx="1834800" cy="143400"/>
            </a:xfrm>
            <a:prstGeom prst="parallelogram">
              <a:avLst>
                <a:gd fmla="val 96952" name="adj"/>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0" name="Google Shape;1410;p193"/>
          <p:cNvGrpSpPr/>
          <p:nvPr/>
        </p:nvGrpSpPr>
        <p:grpSpPr>
          <a:xfrm>
            <a:off x="5497362" y="2351050"/>
            <a:ext cx="2942353" cy="4425050"/>
            <a:chOff x="1083025" y="1574031"/>
            <a:chExt cx="2040043" cy="2838390"/>
          </a:xfrm>
        </p:grpSpPr>
        <p:sp>
          <p:nvSpPr>
            <p:cNvPr id="1411" name="Google Shape;1411;p193"/>
            <p:cNvSpPr txBox="1"/>
            <p:nvPr/>
          </p:nvSpPr>
          <p:spPr>
            <a:xfrm>
              <a:off x="1132867" y="1574031"/>
              <a:ext cx="1047300" cy="241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b="1" lang="en-US">
                  <a:solidFill>
                    <a:schemeClr val="accent1"/>
                  </a:solidFill>
                  <a:latin typeface="Roboto"/>
                  <a:ea typeface="Roboto"/>
                  <a:cs typeface="Roboto"/>
                  <a:sym typeface="Roboto"/>
                </a:rPr>
                <a:t>4 Year Journey</a:t>
              </a:r>
              <a:endParaRPr b="1">
                <a:solidFill>
                  <a:schemeClr val="accent1"/>
                </a:solidFill>
                <a:latin typeface="Roboto"/>
                <a:ea typeface="Roboto"/>
                <a:cs typeface="Roboto"/>
                <a:sym typeface="Roboto"/>
              </a:endParaRPr>
            </a:p>
          </p:txBody>
        </p:sp>
        <p:sp>
          <p:nvSpPr>
            <p:cNvPr id="1412" name="Google Shape;1412;p193"/>
            <p:cNvSpPr txBox="1"/>
            <p:nvPr/>
          </p:nvSpPr>
          <p:spPr>
            <a:xfrm>
              <a:off x="1235831" y="2695025"/>
              <a:ext cx="1505100" cy="3648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US">
                  <a:solidFill>
                    <a:srgbClr val="858585"/>
                  </a:solidFill>
                  <a:latin typeface="Roboto"/>
                  <a:ea typeface="Roboto"/>
                  <a:cs typeface="Roboto"/>
                  <a:sym typeface="Roboto"/>
                </a:rPr>
                <a:t>Today</a:t>
              </a:r>
              <a:endParaRPr b="1">
                <a:solidFill>
                  <a:srgbClr val="858585"/>
                </a:solidFill>
                <a:latin typeface="Roboto"/>
                <a:ea typeface="Roboto"/>
                <a:cs typeface="Roboto"/>
                <a:sym typeface="Roboto"/>
              </a:endParaRPr>
            </a:p>
          </p:txBody>
        </p:sp>
        <p:sp>
          <p:nvSpPr>
            <p:cNvPr id="1413" name="Google Shape;1413;p193"/>
            <p:cNvSpPr txBox="1"/>
            <p:nvPr/>
          </p:nvSpPr>
          <p:spPr>
            <a:xfrm>
              <a:off x="1132868" y="3151821"/>
              <a:ext cx="1990200" cy="12606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US">
                  <a:solidFill>
                    <a:srgbClr val="0B7140"/>
                  </a:solidFill>
                  <a:latin typeface="Roboto"/>
                  <a:ea typeface="Roboto"/>
                  <a:cs typeface="Roboto"/>
                  <a:sym typeface="Roboto"/>
                </a:rPr>
                <a:t>Increased achievement.</a:t>
              </a:r>
              <a:endParaRPr>
                <a:solidFill>
                  <a:srgbClr val="0B7140"/>
                </a:solidFill>
                <a:latin typeface="Roboto"/>
                <a:ea typeface="Roboto"/>
                <a:cs typeface="Roboto"/>
                <a:sym typeface="Roboto"/>
              </a:endParaRPr>
            </a:p>
            <a:p>
              <a:pPr indent="0" lvl="0" marL="0" rtl="0" algn="l">
                <a:lnSpc>
                  <a:spcPct val="80000"/>
                </a:lnSpc>
                <a:spcBef>
                  <a:spcPts val="1600"/>
                </a:spcBef>
                <a:spcAft>
                  <a:spcPts val="0"/>
                </a:spcAft>
                <a:buNone/>
              </a:pPr>
              <a:r>
                <a:rPr lang="en-US">
                  <a:solidFill>
                    <a:srgbClr val="0B7140"/>
                  </a:solidFill>
                  <a:latin typeface="Roboto"/>
                  <a:ea typeface="Roboto"/>
                  <a:cs typeface="Roboto"/>
                  <a:sym typeface="Roboto"/>
                </a:rPr>
                <a:t>Increased student engagement. </a:t>
              </a:r>
              <a:endParaRPr>
                <a:solidFill>
                  <a:srgbClr val="0B7140"/>
                </a:solidFill>
                <a:latin typeface="Roboto"/>
                <a:ea typeface="Roboto"/>
                <a:cs typeface="Roboto"/>
                <a:sym typeface="Roboto"/>
              </a:endParaRPr>
            </a:p>
            <a:p>
              <a:pPr indent="0" lvl="0" marL="0" rtl="0" algn="l">
                <a:lnSpc>
                  <a:spcPct val="80000"/>
                </a:lnSpc>
                <a:spcBef>
                  <a:spcPts val="1600"/>
                </a:spcBef>
                <a:spcAft>
                  <a:spcPts val="0"/>
                </a:spcAft>
                <a:buNone/>
              </a:pPr>
              <a:r>
                <a:rPr lang="en-US">
                  <a:solidFill>
                    <a:srgbClr val="0B7140"/>
                  </a:solidFill>
                  <a:latin typeface="Roboto"/>
                  <a:ea typeface="Roboto"/>
                  <a:cs typeface="Roboto"/>
                  <a:sym typeface="Roboto"/>
                </a:rPr>
                <a:t>Equity through high expectations.</a:t>
              </a:r>
              <a:endParaRPr>
                <a:solidFill>
                  <a:srgbClr val="0B7140"/>
                </a:solidFill>
                <a:latin typeface="Roboto"/>
                <a:ea typeface="Roboto"/>
                <a:cs typeface="Roboto"/>
                <a:sym typeface="Roboto"/>
              </a:endParaRPr>
            </a:p>
            <a:p>
              <a:pPr indent="0" lvl="0" marL="0" rtl="0" algn="l">
                <a:lnSpc>
                  <a:spcPct val="80000"/>
                </a:lnSpc>
                <a:spcBef>
                  <a:spcPts val="1600"/>
                </a:spcBef>
                <a:spcAft>
                  <a:spcPts val="1600"/>
                </a:spcAft>
                <a:buClr>
                  <a:schemeClr val="dk1"/>
                </a:buClr>
                <a:buSzPts val="1100"/>
                <a:buFont typeface="Arial"/>
                <a:buNone/>
              </a:pPr>
              <a:r>
                <a:rPr lang="en-US">
                  <a:solidFill>
                    <a:srgbClr val="0B7140"/>
                  </a:solidFill>
                  <a:latin typeface="Roboto"/>
                  <a:ea typeface="Roboto"/>
                  <a:cs typeface="Roboto"/>
                  <a:sym typeface="Roboto"/>
                </a:rPr>
                <a:t>#Work-in-progress. </a:t>
              </a:r>
              <a:endParaRPr>
                <a:solidFill>
                  <a:srgbClr val="0B7140"/>
                </a:solidFill>
                <a:latin typeface="Roboto"/>
                <a:ea typeface="Roboto"/>
                <a:cs typeface="Roboto"/>
                <a:sym typeface="Roboto"/>
              </a:endParaRPr>
            </a:p>
          </p:txBody>
        </p:sp>
        <p:cxnSp>
          <p:nvCxnSpPr>
            <p:cNvPr id="1414" name="Google Shape;1414;p193"/>
            <p:cNvCxnSpPr/>
            <p:nvPr/>
          </p:nvCxnSpPr>
          <p:spPr>
            <a:xfrm>
              <a:off x="2180202" y="1695421"/>
              <a:ext cx="718500" cy="741900"/>
            </a:xfrm>
            <a:prstGeom prst="straightConnector1">
              <a:avLst/>
            </a:prstGeom>
            <a:noFill/>
            <a:ln cap="flat" cmpd="sng" w="9525">
              <a:solidFill>
                <a:srgbClr val="000000"/>
              </a:solidFill>
              <a:prstDash val="solid"/>
              <a:round/>
              <a:headEnd len="sm" w="sm" type="none"/>
              <a:tailEnd len="sm" w="sm" type="none"/>
            </a:ln>
          </p:spPr>
        </p:cxnSp>
        <p:sp>
          <p:nvSpPr>
            <p:cNvPr id="1415" name="Google Shape;1415;p193"/>
            <p:cNvSpPr/>
            <p:nvPr/>
          </p:nvSpPr>
          <p:spPr>
            <a:xfrm flipH="1">
              <a:off x="1083025" y="2306625"/>
              <a:ext cx="1834800" cy="143400"/>
            </a:xfrm>
            <a:prstGeom prst="parallelogram">
              <a:avLst>
                <a:gd fmla="val 96952" name="adj"/>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  </a:t>
              </a:r>
              <a:endParaRPr/>
            </a:p>
          </p:txBody>
        </p:sp>
        <p:sp>
          <p:nvSpPr>
            <p:cNvPr id="1416" name="Google Shape;1416;p193"/>
            <p:cNvSpPr/>
            <p:nvPr/>
          </p:nvSpPr>
          <p:spPr>
            <a:xfrm>
              <a:off x="1083125" y="2460449"/>
              <a:ext cx="1834800" cy="143400"/>
            </a:xfrm>
            <a:prstGeom prst="parallelogram">
              <a:avLst>
                <a:gd fmla="val 96952" name="adj"/>
              </a:avLst>
            </a:prstGeom>
            <a:solidFill>
              <a:srgbClr val="858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7" name="Google Shape;1417;p193"/>
          <p:cNvGrpSpPr/>
          <p:nvPr/>
        </p:nvGrpSpPr>
        <p:grpSpPr>
          <a:xfrm>
            <a:off x="3060722" y="2343325"/>
            <a:ext cx="2320415" cy="3680641"/>
            <a:chOff x="1083025" y="1595848"/>
            <a:chExt cx="1834900" cy="2293377"/>
          </a:xfrm>
        </p:grpSpPr>
        <p:sp>
          <p:nvSpPr>
            <p:cNvPr id="1418" name="Google Shape;1418;p193"/>
            <p:cNvSpPr txBox="1"/>
            <p:nvPr/>
          </p:nvSpPr>
          <p:spPr>
            <a:xfrm>
              <a:off x="1235817" y="2695027"/>
              <a:ext cx="1505100" cy="4569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US">
                  <a:solidFill>
                    <a:srgbClr val="0B7140"/>
                  </a:solidFill>
                  <a:latin typeface="Roboto"/>
                  <a:ea typeface="Roboto"/>
                  <a:cs typeface="Roboto"/>
                  <a:sym typeface="Roboto"/>
                </a:rPr>
                <a:t>The Literacy Revolution Begins</a:t>
              </a:r>
              <a:endParaRPr b="1">
                <a:solidFill>
                  <a:srgbClr val="0B7140"/>
                </a:solidFill>
                <a:latin typeface="Roboto"/>
                <a:ea typeface="Roboto"/>
                <a:cs typeface="Roboto"/>
                <a:sym typeface="Roboto"/>
              </a:endParaRPr>
            </a:p>
          </p:txBody>
        </p:sp>
        <p:sp>
          <p:nvSpPr>
            <p:cNvPr id="1419" name="Google Shape;1419;p193"/>
            <p:cNvSpPr txBox="1"/>
            <p:nvPr/>
          </p:nvSpPr>
          <p:spPr>
            <a:xfrm>
              <a:off x="1215700" y="3151825"/>
              <a:ext cx="1545600" cy="73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US">
                  <a:solidFill>
                    <a:srgbClr val="0B7140"/>
                  </a:solidFill>
                  <a:latin typeface="Roboto"/>
                  <a:ea typeface="Roboto"/>
                  <a:cs typeface="Roboto"/>
                  <a:sym typeface="Roboto"/>
                </a:rPr>
                <a:t>24 pilot K-2 teachers in 3 schools began using HQIM. </a:t>
              </a:r>
              <a:endParaRPr>
                <a:solidFill>
                  <a:srgbClr val="0B7140"/>
                </a:solidFill>
                <a:latin typeface="Roboto"/>
                <a:ea typeface="Roboto"/>
                <a:cs typeface="Roboto"/>
                <a:sym typeface="Roboto"/>
              </a:endParaRPr>
            </a:p>
          </p:txBody>
        </p:sp>
        <p:cxnSp>
          <p:nvCxnSpPr>
            <p:cNvPr id="1420" name="Google Shape;1420;p193"/>
            <p:cNvCxnSpPr/>
            <p:nvPr/>
          </p:nvCxnSpPr>
          <p:spPr>
            <a:xfrm>
              <a:off x="2180202" y="1695421"/>
              <a:ext cx="718500" cy="741900"/>
            </a:xfrm>
            <a:prstGeom prst="straightConnector1">
              <a:avLst/>
            </a:prstGeom>
            <a:noFill/>
            <a:ln cap="flat" cmpd="sng" w="9525">
              <a:solidFill>
                <a:srgbClr val="0B7743"/>
              </a:solidFill>
              <a:prstDash val="solid"/>
              <a:round/>
              <a:headEnd len="sm" w="sm" type="none"/>
              <a:tailEnd len="sm" w="sm" type="none"/>
            </a:ln>
          </p:spPr>
        </p:cxnSp>
        <p:sp>
          <p:nvSpPr>
            <p:cNvPr id="1421" name="Google Shape;1421;p193"/>
            <p:cNvSpPr/>
            <p:nvPr/>
          </p:nvSpPr>
          <p:spPr>
            <a:xfrm flipH="1">
              <a:off x="1083025" y="2306625"/>
              <a:ext cx="1834800" cy="143400"/>
            </a:xfrm>
            <a:prstGeom prst="parallelogram">
              <a:avLst>
                <a:gd fmla="val 96952" name="adj"/>
              </a:avLst>
            </a:prstGeom>
            <a:solidFill>
              <a:srgbClr val="0B7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  </a:t>
              </a:r>
              <a:endParaRPr/>
            </a:p>
          </p:txBody>
        </p:sp>
        <p:sp>
          <p:nvSpPr>
            <p:cNvPr id="1422" name="Google Shape;1422;p193"/>
            <p:cNvSpPr/>
            <p:nvPr/>
          </p:nvSpPr>
          <p:spPr>
            <a:xfrm>
              <a:off x="1083125" y="2460449"/>
              <a:ext cx="1834800" cy="143400"/>
            </a:xfrm>
            <a:prstGeom prst="parallelogram">
              <a:avLst>
                <a:gd fmla="val 96952" name="adj"/>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193"/>
            <p:cNvSpPr txBox="1"/>
            <p:nvPr/>
          </p:nvSpPr>
          <p:spPr>
            <a:xfrm>
              <a:off x="1227440" y="1595848"/>
              <a:ext cx="892500" cy="279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b="1" lang="en-US">
                  <a:solidFill>
                    <a:srgbClr val="0B7140"/>
                  </a:solidFill>
                  <a:latin typeface="Roboto"/>
                  <a:ea typeface="Roboto"/>
                  <a:cs typeface="Roboto"/>
                  <a:sym typeface="Roboto"/>
                </a:rPr>
                <a:t>Fall </a:t>
              </a:r>
              <a:r>
                <a:rPr b="1" lang="en-US">
                  <a:solidFill>
                    <a:srgbClr val="0B7140"/>
                  </a:solidFill>
                  <a:latin typeface="Roboto"/>
                  <a:ea typeface="Roboto"/>
                  <a:cs typeface="Roboto"/>
                  <a:sym typeface="Roboto"/>
                </a:rPr>
                <a:t>2016</a:t>
              </a:r>
              <a:endParaRPr b="1">
                <a:solidFill>
                  <a:srgbClr val="0B7140"/>
                </a:solidFill>
                <a:latin typeface="Roboto"/>
                <a:ea typeface="Roboto"/>
                <a:cs typeface="Roboto"/>
                <a:sym typeface="Roboto"/>
              </a:endParaRPr>
            </a:p>
          </p:txBody>
        </p:sp>
      </p:grpSp>
      <p:sp>
        <p:nvSpPr>
          <p:cNvPr id="1424" name="Google Shape;1424;p193"/>
          <p:cNvSpPr txBox="1"/>
          <p:nvPr/>
        </p:nvSpPr>
        <p:spPr>
          <a:xfrm>
            <a:off x="506300" y="2351075"/>
            <a:ext cx="1344000" cy="448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b="1" lang="en-US">
                <a:solidFill>
                  <a:srgbClr val="0B7140"/>
                </a:solidFill>
                <a:latin typeface="Roboto"/>
                <a:ea typeface="Roboto"/>
                <a:cs typeface="Roboto"/>
                <a:sym typeface="Roboto"/>
              </a:rPr>
              <a:t>Spring 2016</a:t>
            </a:r>
            <a:endParaRPr b="1">
              <a:solidFill>
                <a:srgbClr val="0B7140"/>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9" name="Shape 1429"/>
        <p:cNvGrpSpPr/>
        <p:nvPr/>
      </p:nvGrpSpPr>
      <p:grpSpPr>
        <a:xfrm>
          <a:off x="0" y="0"/>
          <a:ext cx="0" cy="0"/>
          <a:chOff x="0" y="0"/>
          <a:chExt cx="0" cy="0"/>
        </a:xfrm>
      </p:grpSpPr>
      <p:sp>
        <p:nvSpPr>
          <p:cNvPr id="1430" name="Google Shape;1430;p194"/>
          <p:cNvSpPr txBox="1"/>
          <p:nvPr>
            <p:ph type="title"/>
          </p:nvPr>
        </p:nvSpPr>
        <p:spPr>
          <a:xfrm>
            <a:off x="88000" y="138075"/>
            <a:ext cx="9056100" cy="1116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From “Willy Nilly” to Strategy Grounded in the Principles of HQPL</a:t>
            </a:r>
            <a:endParaRPr/>
          </a:p>
        </p:txBody>
      </p:sp>
      <p:pic>
        <p:nvPicPr>
          <p:cNvPr id="1431" name="Google Shape;1431;p194"/>
          <p:cNvPicPr preferRelativeResize="0"/>
          <p:nvPr/>
        </p:nvPicPr>
        <p:blipFill>
          <a:blip r:embed="rId3">
            <a:alphaModFix/>
          </a:blip>
          <a:stretch>
            <a:fillRect/>
          </a:stretch>
        </p:blipFill>
        <p:spPr>
          <a:xfrm>
            <a:off x="3133300" y="1573650"/>
            <a:ext cx="2915476" cy="3128175"/>
          </a:xfrm>
          <a:prstGeom prst="rect">
            <a:avLst/>
          </a:prstGeom>
          <a:noFill/>
          <a:ln>
            <a:noFill/>
          </a:ln>
        </p:spPr>
      </p:pic>
      <p:sp>
        <p:nvSpPr>
          <p:cNvPr id="1432" name="Google Shape;1432;p194"/>
          <p:cNvSpPr txBox="1"/>
          <p:nvPr>
            <p:ph idx="1" type="body"/>
          </p:nvPr>
        </p:nvSpPr>
        <p:spPr>
          <a:xfrm>
            <a:off x="2603700" y="4888650"/>
            <a:ext cx="3974700" cy="1869900"/>
          </a:xfrm>
          <a:prstGeom prst="rect">
            <a:avLst/>
          </a:prstGeom>
        </p:spPr>
        <p:txBody>
          <a:bodyPr anchorCtr="0" anchor="t" bIns="91425" lIns="91425" spcFirstLastPara="1" rIns="91425" wrap="square" tIns="91425">
            <a:noAutofit/>
          </a:bodyPr>
          <a:lstStyle/>
          <a:p>
            <a:pPr indent="0" lvl="0" marL="0" rtl="0" algn="ctr">
              <a:spcBef>
                <a:spcPts val="440"/>
              </a:spcBef>
              <a:spcAft>
                <a:spcPts val="0"/>
              </a:spcAft>
              <a:buNone/>
            </a:pPr>
            <a:r>
              <a:rPr lang="en-US" sz="1400">
                <a:solidFill>
                  <a:srgbClr val="666666"/>
                </a:solidFill>
              </a:rPr>
              <a:t>Professional learning is </a:t>
            </a:r>
            <a:r>
              <a:rPr lang="en-US" sz="1400" u="sng">
                <a:solidFill>
                  <a:srgbClr val="666666"/>
                </a:solidFill>
              </a:rPr>
              <a:t>content focused. </a:t>
            </a:r>
            <a:endParaRPr sz="1400" u="sng">
              <a:solidFill>
                <a:srgbClr val="666666"/>
              </a:solidFill>
            </a:endParaRPr>
          </a:p>
          <a:p>
            <a:pPr indent="0" lvl="0" marL="0" rtl="0" algn="ctr">
              <a:spcBef>
                <a:spcPts val="440"/>
              </a:spcBef>
              <a:spcAft>
                <a:spcPts val="0"/>
              </a:spcAft>
              <a:buNone/>
            </a:pPr>
            <a:r>
              <a:t/>
            </a:r>
            <a:endParaRPr sz="1400" u="sng">
              <a:solidFill>
                <a:srgbClr val="666666"/>
              </a:solidFill>
            </a:endParaRPr>
          </a:p>
          <a:p>
            <a:pPr indent="-304800" lvl="0" marL="457200" rtl="0" algn="l">
              <a:spcBef>
                <a:spcPts val="440"/>
              </a:spcBef>
              <a:spcAft>
                <a:spcPts val="0"/>
              </a:spcAft>
              <a:buClr>
                <a:srgbClr val="666666"/>
              </a:buClr>
              <a:buSzPts val="1200"/>
              <a:buChar char="•"/>
            </a:pPr>
            <a:r>
              <a:rPr lang="en-US" sz="1200">
                <a:solidFill>
                  <a:srgbClr val="666666"/>
                </a:solidFill>
              </a:rPr>
              <a:t>All PL is grounded in the science of reading,</a:t>
            </a:r>
            <a:endParaRPr sz="1200">
              <a:solidFill>
                <a:srgbClr val="666666"/>
              </a:solidFill>
            </a:endParaRPr>
          </a:p>
          <a:p>
            <a:pPr indent="-304800" lvl="0" marL="457200" rtl="0" algn="l">
              <a:spcBef>
                <a:spcPts val="0"/>
              </a:spcBef>
              <a:spcAft>
                <a:spcPts val="0"/>
              </a:spcAft>
              <a:buClr>
                <a:srgbClr val="666666"/>
              </a:buClr>
              <a:buSzPts val="1200"/>
              <a:buChar char="•"/>
            </a:pPr>
            <a:r>
              <a:rPr lang="en-US" sz="1200">
                <a:solidFill>
                  <a:srgbClr val="666666"/>
                </a:solidFill>
              </a:rPr>
              <a:t>All PL is grounded in the implementation of our HQIM and how teachers apply the “art of teaching” to the strong foundation (“science of teaching”). </a:t>
            </a:r>
            <a:endParaRPr sz="1200">
              <a:solidFill>
                <a:srgbClr val="666666"/>
              </a:solidFill>
            </a:endParaRPr>
          </a:p>
          <a:p>
            <a:pPr indent="-304800" lvl="0" marL="457200" rtl="0" algn="l">
              <a:spcBef>
                <a:spcPts val="0"/>
              </a:spcBef>
              <a:spcAft>
                <a:spcPts val="0"/>
              </a:spcAft>
              <a:buClr>
                <a:srgbClr val="666666"/>
              </a:buClr>
              <a:buSzPts val="1200"/>
              <a:buChar char="•"/>
            </a:pPr>
            <a:r>
              <a:rPr lang="en-US" sz="1200">
                <a:solidFill>
                  <a:srgbClr val="666666"/>
                </a:solidFill>
              </a:rPr>
              <a:t>All PL is grounded in the belief that “they will rise”</a:t>
            </a:r>
            <a:endParaRPr sz="1200">
              <a:solidFill>
                <a:srgbClr val="666666"/>
              </a:solidFill>
            </a:endParaRPr>
          </a:p>
        </p:txBody>
      </p:sp>
      <p:sp>
        <p:nvSpPr>
          <p:cNvPr id="1433" name="Google Shape;1433;p194"/>
          <p:cNvSpPr txBox="1"/>
          <p:nvPr>
            <p:ph idx="1" type="body"/>
          </p:nvPr>
        </p:nvSpPr>
        <p:spPr>
          <a:xfrm>
            <a:off x="88000" y="1207050"/>
            <a:ext cx="3045300" cy="3873000"/>
          </a:xfrm>
          <a:prstGeom prst="rect">
            <a:avLst/>
          </a:prstGeom>
        </p:spPr>
        <p:txBody>
          <a:bodyPr anchorCtr="0" anchor="t" bIns="91425" lIns="91425" spcFirstLastPara="1" rIns="91425" wrap="square" tIns="91425">
            <a:noAutofit/>
          </a:bodyPr>
          <a:lstStyle/>
          <a:p>
            <a:pPr indent="0" lvl="0" marL="0" rtl="0" algn="ctr">
              <a:spcBef>
                <a:spcPts val="440"/>
              </a:spcBef>
              <a:spcAft>
                <a:spcPts val="0"/>
              </a:spcAft>
              <a:buNone/>
            </a:pPr>
            <a:r>
              <a:rPr lang="en-US" sz="1400">
                <a:solidFill>
                  <a:srgbClr val="666666"/>
                </a:solidFill>
              </a:rPr>
              <a:t>Professional learning is </a:t>
            </a:r>
            <a:r>
              <a:rPr lang="en-US" sz="1400" u="sng">
                <a:solidFill>
                  <a:srgbClr val="666666"/>
                </a:solidFill>
              </a:rPr>
              <a:t>teacher- and student-centered</a:t>
            </a:r>
            <a:endParaRPr sz="1400" u="sng">
              <a:solidFill>
                <a:srgbClr val="666666"/>
              </a:solidFill>
            </a:endParaRPr>
          </a:p>
          <a:p>
            <a:pPr indent="0" lvl="0" marL="0" rtl="0" algn="ctr">
              <a:spcBef>
                <a:spcPts val="440"/>
              </a:spcBef>
              <a:spcAft>
                <a:spcPts val="0"/>
              </a:spcAft>
              <a:buNone/>
            </a:pPr>
            <a:r>
              <a:t/>
            </a:r>
            <a:endParaRPr sz="1400" u="sng">
              <a:solidFill>
                <a:srgbClr val="666666"/>
              </a:solidFill>
            </a:endParaRPr>
          </a:p>
          <a:p>
            <a:pPr indent="-304800" lvl="0" marL="457200" rtl="0" algn="l">
              <a:spcBef>
                <a:spcPts val="440"/>
              </a:spcBef>
              <a:spcAft>
                <a:spcPts val="0"/>
              </a:spcAft>
              <a:buClr>
                <a:srgbClr val="666666"/>
              </a:buClr>
              <a:buSzPts val="1200"/>
              <a:buChar char="•"/>
            </a:pPr>
            <a:r>
              <a:rPr lang="en-US" sz="1200">
                <a:solidFill>
                  <a:srgbClr val="666666"/>
                </a:solidFill>
              </a:rPr>
              <a:t>The “NO SHAME ZONE” is a gamechanger: teachers and leaders must feel safe to be vulnerable in their unfinished learning. </a:t>
            </a:r>
            <a:endParaRPr sz="1200">
              <a:solidFill>
                <a:srgbClr val="666666"/>
              </a:solidFill>
            </a:endParaRPr>
          </a:p>
          <a:p>
            <a:pPr indent="-304800" lvl="0" marL="457200" rtl="0" algn="l">
              <a:spcBef>
                <a:spcPts val="0"/>
              </a:spcBef>
              <a:spcAft>
                <a:spcPts val="0"/>
              </a:spcAft>
              <a:buClr>
                <a:srgbClr val="666666"/>
              </a:buClr>
              <a:buSzPts val="1200"/>
              <a:buChar char="•"/>
            </a:pPr>
            <a:r>
              <a:rPr lang="en-US" sz="1200">
                <a:solidFill>
                  <a:srgbClr val="666666"/>
                </a:solidFill>
              </a:rPr>
              <a:t>Teachers voice informs strategy.</a:t>
            </a:r>
            <a:endParaRPr sz="1200">
              <a:solidFill>
                <a:srgbClr val="666666"/>
              </a:solidFill>
            </a:endParaRPr>
          </a:p>
          <a:p>
            <a:pPr indent="-304800" lvl="1" marL="914400" rtl="0" algn="l">
              <a:spcBef>
                <a:spcPts val="0"/>
              </a:spcBef>
              <a:spcAft>
                <a:spcPts val="0"/>
              </a:spcAft>
              <a:buClr>
                <a:srgbClr val="666666"/>
              </a:buClr>
              <a:buSzPts val="1200"/>
              <a:buChar char="–"/>
            </a:pPr>
            <a:r>
              <a:rPr lang="en-US" sz="1200">
                <a:solidFill>
                  <a:srgbClr val="666666"/>
                </a:solidFill>
                <a:latin typeface="Arial"/>
                <a:ea typeface="Arial"/>
                <a:cs typeface="Arial"/>
                <a:sym typeface="Arial"/>
              </a:rPr>
              <a:t>Solve problems of practice</a:t>
            </a:r>
            <a:endParaRPr sz="1200">
              <a:solidFill>
                <a:srgbClr val="666666"/>
              </a:solidFill>
              <a:latin typeface="Arial"/>
              <a:ea typeface="Arial"/>
              <a:cs typeface="Arial"/>
              <a:sym typeface="Arial"/>
            </a:endParaRPr>
          </a:p>
          <a:p>
            <a:pPr indent="-304800" lvl="1" marL="914400" rtl="0" algn="l">
              <a:spcBef>
                <a:spcPts val="0"/>
              </a:spcBef>
              <a:spcAft>
                <a:spcPts val="0"/>
              </a:spcAft>
              <a:buClr>
                <a:srgbClr val="666666"/>
              </a:buClr>
              <a:buSzPts val="1200"/>
              <a:buChar char="–"/>
            </a:pPr>
            <a:r>
              <a:rPr lang="en-US" sz="1200">
                <a:solidFill>
                  <a:srgbClr val="666666"/>
                </a:solidFill>
                <a:latin typeface="Arial"/>
                <a:ea typeface="Arial"/>
                <a:cs typeface="Arial"/>
                <a:sym typeface="Arial"/>
              </a:rPr>
              <a:t>Unit and lesson prep</a:t>
            </a:r>
            <a:endParaRPr sz="1200">
              <a:solidFill>
                <a:srgbClr val="666666"/>
              </a:solidFill>
              <a:latin typeface="Arial"/>
              <a:ea typeface="Arial"/>
              <a:cs typeface="Arial"/>
              <a:sym typeface="Arial"/>
            </a:endParaRPr>
          </a:p>
          <a:p>
            <a:pPr indent="-304800" lvl="1" marL="914400" rtl="0" algn="l">
              <a:spcBef>
                <a:spcPts val="0"/>
              </a:spcBef>
              <a:spcAft>
                <a:spcPts val="0"/>
              </a:spcAft>
              <a:buClr>
                <a:srgbClr val="666666"/>
              </a:buClr>
              <a:buSzPts val="1200"/>
              <a:buChar char="–"/>
            </a:pPr>
            <a:r>
              <a:rPr lang="en-US" sz="1200">
                <a:solidFill>
                  <a:srgbClr val="666666"/>
                </a:solidFill>
                <a:latin typeface="Arial"/>
                <a:ea typeface="Arial"/>
                <a:cs typeface="Arial"/>
                <a:sym typeface="Arial"/>
              </a:rPr>
              <a:t>Learn a targeted skill as tied to the IPG</a:t>
            </a:r>
            <a:endParaRPr sz="1200">
              <a:solidFill>
                <a:srgbClr val="666666"/>
              </a:solidFill>
              <a:latin typeface="Arial"/>
              <a:ea typeface="Arial"/>
              <a:cs typeface="Arial"/>
              <a:sym typeface="Arial"/>
            </a:endParaRPr>
          </a:p>
          <a:p>
            <a:pPr indent="-304800" lvl="1" marL="914400" rtl="0" algn="l">
              <a:spcBef>
                <a:spcPts val="0"/>
              </a:spcBef>
              <a:spcAft>
                <a:spcPts val="0"/>
              </a:spcAft>
              <a:buClr>
                <a:srgbClr val="666666"/>
              </a:buClr>
              <a:buSzPts val="1200"/>
              <a:buChar char="–"/>
            </a:pPr>
            <a:r>
              <a:rPr lang="en-US" sz="1200">
                <a:solidFill>
                  <a:srgbClr val="666666"/>
                </a:solidFill>
                <a:latin typeface="Arial"/>
                <a:ea typeface="Arial"/>
                <a:cs typeface="Arial"/>
                <a:sym typeface="Arial"/>
              </a:rPr>
              <a:t>align written tasks and assessments</a:t>
            </a:r>
            <a:endParaRPr sz="1200">
              <a:solidFill>
                <a:srgbClr val="666666"/>
              </a:solidFill>
              <a:latin typeface="Arial"/>
              <a:ea typeface="Arial"/>
              <a:cs typeface="Arial"/>
              <a:sym typeface="Arial"/>
            </a:endParaRPr>
          </a:p>
          <a:p>
            <a:pPr indent="-304800" lvl="0" marL="457200" rtl="0" algn="l">
              <a:spcBef>
                <a:spcPts val="0"/>
              </a:spcBef>
              <a:spcAft>
                <a:spcPts val="0"/>
              </a:spcAft>
              <a:buClr>
                <a:srgbClr val="666666"/>
              </a:buClr>
              <a:buSzPts val="1200"/>
              <a:buChar char="•"/>
            </a:pPr>
            <a:r>
              <a:rPr lang="en-US" sz="1200">
                <a:solidFill>
                  <a:srgbClr val="666666"/>
                </a:solidFill>
              </a:rPr>
              <a:t>Student work/data informs strategy.</a:t>
            </a:r>
            <a:endParaRPr sz="1200">
              <a:solidFill>
                <a:srgbClr val="666666"/>
              </a:solidFill>
            </a:endParaRPr>
          </a:p>
          <a:p>
            <a:pPr indent="-304800" lvl="0" marL="457200" rtl="0" algn="l">
              <a:spcBef>
                <a:spcPts val="0"/>
              </a:spcBef>
              <a:spcAft>
                <a:spcPts val="0"/>
              </a:spcAft>
              <a:buClr>
                <a:srgbClr val="666666"/>
              </a:buClr>
              <a:buSzPts val="1200"/>
              <a:buChar char="•"/>
            </a:pPr>
            <a:r>
              <a:rPr lang="en-US" sz="1200">
                <a:solidFill>
                  <a:srgbClr val="666666"/>
                </a:solidFill>
              </a:rPr>
              <a:t>Student strengths and needs inform strategy: expectations and equity.</a:t>
            </a:r>
            <a:endParaRPr sz="1200">
              <a:solidFill>
                <a:srgbClr val="666666"/>
              </a:solidFill>
            </a:endParaRPr>
          </a:p>
        </p:txBody>
      </p:sp>
      <p:sp>
        <p:nvSpPr>
          <p:cNvPr id="1434" name="Google Shape;1434;p194"/>
          <p:cNvSpPr txBox="1"/>
          <p:nvPr>
            <p:ph idx="1" type="body"/>
          </p:nvPr>
        </p:nvSpPr>
        <p:spPr>
          <a:xfrm>
            <a:off x="5801500" y="1207050"/>
            <a:ext cx="3283500" cy="3681600"/>
          </a:xfrm>
          <a:prstGeom prst="rect">
            <a:avLst/>
          </a:prstGeom>
        </p:spPr>
        <p:txBody>
          <a:bodyPr anchorCtr="0" anchor="t" bIns="91425" lIns="91425" spcFirstLastPara="1" rIns="91425" wrap="square" tIns="91425">
            <a:noAutofit/>
          </a:bodyPr>
          <a:lstStyle/>
          <a:p>
            <a:pPr indent="0" lvl="0" marL="0" rtl="0" algn="ctr">
              <a:spcBef>
                <a:spcPts val="440"/>
              </a:spcBef>
              <a:spcAft>
                <a:spcPts val="0"/>
              </a:spcAft>
              <a:buNone/>
            </a:pPr>
            <a:r>
              <a:rPr lang="en-US" sz="1400">
                <a:solidFill>
                  <a:srgbClr val="666666"/>
                </a:solidFill>
              </a:rPr>
              <a:t>Professional learning is </a:t>
            </a:r>
            <a:r>
              <a:rPr lang="en-US" sz="1400" u="sng">
                <a:solidFill>
                  <a:srgbClr val="666666"/>
                </a:solidFill>
              </a:rPr>
              <a:t>instructionally relevant and actionable. </a:t>
            </a:r>
            <a:endParaRPr sz="1400" u="sng">
              <a:solidFill>
                <a:srgbClr val="666666"/>
              </a:solidFill>
            </a:endParaRPr>
          </a:p>
          <a:p>
            <a:pPr indent="0" lvl="0" marL="0" rtl="0" algn="ctr">
              <a:spcBef>
                <a:spcPts val="440"/>
              </a:spcBef>
              <a:spcAft>
                <a:spcPts val="0"/>
              </a:spcAft>
              <a:buNone/>
            </a:pPr>
            <a:r>
              <a:t/>
            </a:r>
            <a:endParaRPr sz="1400" u="sng">
              <a:solidFill>
                <a:srgbClr val="666666"/>
              </a:solidFill>
            </a:endParaRPr>
          </a:p>
          <a:p>
            <a:pPr indent="-304800" lvl="0" marL="457200" rtl="0" algn="l">
              <a:spcBef>
                <a:spcPts val="440"/>
              </a:spcBef>
              <a:spcAft>
                <a:spcPts val="0"/>
              </a:spcAft>
              <a:buClr>
                <a:srgbClr val="666666"/>
              </a:buClr>
              <a:buSzPts val="1200"/>
              <a:buChar char="•"/>
            </a:pPr>
            <a:r>
              <a:rPr lang="en-US" sz="1200">
                <a:solidFill>
                  <a:srgbClr val="666666"/>
                </a:solidFill>
              </a:rPr>
              <a:t>Teachers join together as grade level literacy teams from across the district.</a:t>
            </a:r>
            <a:endParaRPr sz="1200">
              <a:solidFill>
                <a:srgbClr val="666666"/>
              </a:solidFill>
            </a:endParaRPr>
          </a:p>
          <a:p>
            <a:pPr indent="-304800" lvl="0" marL="457200" rtl="0" algn="l">
              <a:spcBef>
                <a:spcPts val="0"/>
              </a:spcBef>
              <a:spcAft>
                <a:spcPts val="0"/>
              </a:spcAft>
              <a:buClr>
                <a:srgbClr val="666666"/>
              </a:buClr>
              <a:buSzPts val="1200"/>
              <a:buChar char="•"/>
            </a:pPr>
            <a:r>
              <a:rPr lang="en-US" sz="1200">
                <a:solidFill>
                  <a:srgbClr val="666666"/>
                </a:solidFill>
              </a:rPr>
              <a:t>Using a parallel PL model, leaders learn the same content so they are equipped to support teachers in their buildings. </a:t>
            </a:r>
            <a:endParaRPr sz="1200">
              <a:solidFill>
                <a:srgbClr val="666666"/>
              </a:solidFill>
            </a:endParaRPr>
          </a:p>
          <a:p>
            <a:pPr indent="-304800" lvl="1" marL="914400" rtl="0" algn="l">
              <a:spcBef>
                <a:spcPts val="0"/>
              </a:spcBef>
              <a:spcAft>
                <a:spcPts val="0"/>
              </a:spcAft>
              <a:buClr>
                <a:srgbClr val="666666"/>
              </a:buClr>
              <a:buSzPts val="1200"/>
              <a:buChar char="–"/>
            </a:pPr>
            <a:r>
              <a:rPr lang="en-US" sz="1200">
                <a:solidFill>
                  <a:srgbClr val="666666"/>
                </a:solidFill>
                <a:latin typeface="Arial"/>
                <a:ea typeface="Arial"/>
                <a:cs typeface="Arial"/>
                <a:sym typeface="Arial"/>
              </a:rPr>
              <a:t>Use the IPG walkthrough tool focused on a particular Core Action</a:t>
            </a:r>
            <a:endParaRPr sz="1200">
              <a:solidFill>
                <a:srgbClr val="666666"/>
              </a:solidFill>
              <a:latin typeface="Arial"/>
              <a:ea typeface="Arial"/>
              <a:cs typeface="Arial"/>
              <a:sym typeface="Arial"/>
            </a:endParaRPr>
          </a:p>
          <a:p>
            <a:pPr indent="-304800" lvl="1" marL="914400" rtl="0" algn="l">
              <a:spcBef>
                <a:spcPts val="0"/>
              </a:spcBef>
              <a:spcAft>
                <a:spcPts val="0"/>
              </a:spcAft>
              <a:buClr>
                <a:srgbClr val="666666"/>
              </a:buClr>
              <a:buSzPts val="1200"/>
              <a:buChar char="–"/>
            </a:pPr>
            <a:r>
              <a:rPr lang="en-US" sz="1200">
                <a:solidFill>
                  <a:srgbClr val="666666"/>
                </a:solidFill>
                <a:latin typeface="Arial"/>
                <a:ea typeface="Arial"/>
                <a:cs typeface="Arial"/>
                <a:sym typeface="Arial"/>
              </a:rPr>
              <a:t>Provide teachers with their “one next best step”</a:t>
            </a:r>
            <a:endParaRPr sz="1200">
              <a:solidFill>
                <a:srgbClr val="666666"/>
              </a:solidFill>
              <a:latin typeface="Arial"/>
              <a:ea typeface="Arial"/>
              <a:cs typeface="Arial"/>
              <a:sym typeface="Arial"/>
            </a:endParaRPr>
          </a:p>
          <a:p>
            <a:pPr indent="-304800" lvl="1" marL="914400" rtl="0" algn="l">
              <a:spcBef>
                <a:spcPts val="0"/>
              </a:spcBef>
              <a:spcAft>
                <a:spcPts val="0"/>
              </a:spcAft>
              <a:buClr>
                <a:srgbClr val="666666"/>
              </a:buClr>
              <a:buSzPts val="1200"/>
              <a:buChar char="–"/>
            </a:pPr>
            <a:r>
              <a:rPr lang="en-US" sz="1200">
                <a:solidFill>
                  <a:srgbClr val="666666"/>
                </a:solidFill>
                <a:latin typeface="Arial"/>
                <a:ea typeface="Arial"/>
                <a:cs typeface="Arial"/>
                <a:sym typeface="Arial"/>
              </a:rPr>
              <a:t>Facilitate grade level literacy PLCs weekly for support and next step conversations</a:t>
            </a:r>
            <a:endParaRPr b="1" sz="1200">
              <a:solidFill>
                <a:srgbClr val="66666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9" name="Shape 1439"/>
        <p:cNvGrpSpPr/>
        <p:nvPr/>
      </p:nvGrpSpPr>
      <p:grpSpPr>
        <a:xfrm>
          <a:off x="0" y="0"/>
          <a:ext cx="0" cy="0"/>
          <a:chOff x="0" y="0"/>
          <a:chExt cx="0" cy="0"/>
        </a:xfrm>
      </p:grpSpPr>
      <p:sp>
        <p:nvSpPr>
          <p:cNvPr id="1440" name="Google Shape;1440;p195"/>
          <p:cNvSpPr txBox="1"/>
          <p:nvPr>
            <p:ph type="title"/>
          </p:nvPr>
        </p:nvSpPr>
        <p:spPr>
          <a:xfrm>
            <a:off x="312718" y="228600"/>
            <a:ext cx="8518566" cy="838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WV Teaching Lab just kept growing.</a:t>
            </a:r>
            <a:endParaRPr/>
          </a:p>
        </p:txBody>
      </p:sp>
      <p:sp>
        <p:nvSpPr>
          <p:cNvPr id="1441" name="Google Shape;1441;p195"/>
          <p:cNvSpPr txBox="1"/>
          <p:nvPr/>
        </p:nvSpPr>
        <p:spPr>
          <a:xfrm>
            <a:off x="393564" y="811026"/>
            <a:ext cx="1828800" cy="89768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400" u="none" cap="none" strike="noStrike">
                <a:solidFill>
                  <a:schemeClr val="dk1"/>
                </a:solidFill>
                <a:latin typeface="Calibri"/>
                <a:ea typeface="Calibri"/>
                <a:cs typeface="Calibri"/>
                <a:sym typeface="Calibri"/>
              </a:rPr>
              <a:t>Founding Group</a:t>
            </a:r>
            <a:endParaRPr/>
          </a:p>
          <a:p>
            <a:pPr indent="0" lvl="0" marL="0" marR="0" rtl="0" algn="ctr">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sp>
        <p:nvSpPr>
          <p:cNvPr id="1442" name="Google Shape;1442;p195"/>
          <p:cNvSpPr txBox="1"/>
          <p:nvPr/>
        </p:nvSpPr>
        <p:spPr>
          <a:xfrm>
            <a:off x="380442" y="2577902"/>
            <a:ext cx="1828800" cy="148492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400" u="none" cap="none" strike="noStrike">
                <a:solidFill>
                  <a:schemeClr val="dk1"/>
                </a:solidFill>
                <a:latin typeface="Calibri"/>
                <a:ea typeface="Calibri"/>
                <a:cs typeface="Calibri"/>
                <a:sym typeface="Calibri"/>
              </a:rPr>
              <a:t>Growth</a:t>
            </a:r>
            <a:endParaRPr/>
          </a:p>
        </p:txBody>
      </p:sp>
      <p:sp>
        <p:nvSpPr>
          <p:cNvPr id="1443" name="Google Shape;1443;p195"/>
          <p:cNvSpPr txBox="1"/>
          <p:nvPr/>
        </p:nvSpPr>
        <p:spPr>
          <a:xfrm>
            <a:off x="393564" y="4572000"/>
            <a:ext cx="1828800" cy="163932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400" u="none" cap="none" strike="noStrike">
                <a:solidFill>
                  <a:schemeClr val="dk1"/>
                </a:solidFill>
                <a:latin typeface="Calibri"/>
                <a:ea typeface="Calibri"/>
                <a:cs typeface="Calibri"/>
                <a:sym typeface="Calibri"/>
              </a:rPr>
              <a:t>New leaders Emerge</a:t>
            </a:r>
            <a:endParaRPr/>
          </a:p>
        </p:txBody>
      </p:sp>
      <p:pic>
        <p:nvPicPr>
          <p:cNvPr id="1444" name="Google Shape;1444;p195"/>
          <p:cNvPicPr preferRelativeResize="0"/>
          <p:nvPr/>
        </p:nvPicPr>
        <p:blipFill rotWithShape="1">
          <a:blip r:embed="rId3">
            <a:alphaModFix/>
          </a:blip>
          <a:srcRect b="0" l="0" r="0" t="0"/>
          <a:stretch/>
        </p:blipFill>
        <p:spPr>
          <a:xfrm>
            <a:off x="2454595" y="1295400"/>
            <a:ext cx="457200" cy="457200"/>
          </a:xfrm>
          <a:prstGeom prst="rect">
            <a:avLst/>
          </a:prstGeom>
          <a:noFill/>
          <a:ln>
            <a:noFill/>
          </a:ln>
        </p:spPr>
      </p:pic>
      <p:sp>
        <p:nvSpPr>
          <p:cNvPr id="1445" name="Google Shape;1445;p195"/>
          <p:cNvSpPr/>
          <p:nvPr/>
        </p:nvSpPr>
        <p:spPr>
          <a:xfrm rot="-1935325">
            <a:off x="2957353" y="1357150"/>
            <a:ext cx="325398" cy="325060"/>
          </a:xfrm>
          <a:custGeom>
            <a:rect b="b" l="l" r="r" t="t"/>
            <a:pathLst>
              <a:path extrusionOk="0" h="1724" w="1725">
                <a:moveTo>
                  <a:pt x="106" y="450"/>
                </a:moveTo>
                <a:lnTo>
                  <a:pt x="78" y="504"/>
                </a:lnTo>
                <a:lnTo>
                  <a:pt x="54" y="561"/>
                </a:lnTo>
                <a:lnTo>
                  <a:pt x="35" y="619"/>
                </a:lnTo>
                <a:lnTo>
                  <a:pt x="19" y="678"/>
                </a:lnTo>
                <a:lnTo>
                  <a:pt x="9" y="739"/>
                </a:lnTo>
                <a:lnTo>
                  <a:pt x="2" y="800"/>
                </a:lnTo>
                <a:lnTo>
                  <a:pt x="0" y="861"/>
                </a:lnTo>
                <a:lnTo>
                  <a:pt x="2" y="923"/>
                </a:lnTo>
                <a:lnTo>
                  <a:pt x="9" y="984"/>
                </a:lnTo>
                <a:lnTo>
                  <a:pt x="21" y="1045"/>
                </a:lnTo>
                <a:lnTo>
                  <a:pt x="35" y="1105"/>
                </a:lnTo>
                <a:lnTo>
                  <a:pt x="55" y="1162"/>
                </a:lnTo>
                <a:lnTo>
                  <a:pt x="78" y="1220"/>
                </a:lnTo>
                <a:lnTo>
                  <a:pt x="106" y="1275"/>
                </a:lnTo>
                <a:lnTo>
                  <a:pt x="137" y="1328"/>
                </a:lnTo>
                <a:lnTo>
                  <a:pt x="172" y="1378"/>
                </a:lnTo>
                <a:lnTo>
                  <a:pt x="211" y="1426"/>
                </a:lnTo>
                <a:lnTo>
                  <a:pt x="253" y="1471"/>
                </a:lnTo>
                <a:lnTo>
                  <a:pt x="298" y="1513"/>
                </a:lnTo>
                <a:lnTo>
                  <a:pt x="346" y="1552"/>
                </a:lnTo>
                <a:lnTo>
                  <a:pt x="396" y="1586"/>
                </a:lnTo>
                <a:lnTo>
                  <a:pt x="449" y="1618"/>
                </a:lnTo>
                <a:lnTo>
                  <a:pt x="504" y="1646"/>
                </a:lnTo>
                <a:lnTo>
                  <a:pt x="561" y="1669"/>
                </a:lnTo>
                <a:lnTo>
                  <a:pt x="619" y="1689"/>
                </a:lnTo>
                <a:lnTo>
                  <a:pt x="679" y="1703"/>
                </a:lnTo>
                <a:lnTo>
                  <a:pt x="740" y="1715"/>
                </a:lnTo>
                <a:lnTo>
                  <a:pt x="801" y="1721"/>
                </a:lnTo>
                <a:lnTo>
                  <a:pt x="862" y="1723"/>
                </a:lnTo>
                <a:lnTo>
                  <a:pt x="924" y="1721"/>
                </a:lnTo>
                <a:lnTo>
                  <a:pt x="985" y="1715"/>
                </a:lnTo>
                <a:lnTo>
                  <a:pt x="1046" y="1703"/>
                </a:lnTo>
                <a:lnTo>
                  <a:pt x="1105" y="1689"/>
                </a:lnTo>
                <a:lnTo>
                  <a:pt x="1163" y="1669"/>
                </a:lnTo>
                <a:lnTo>
                  <a:pt x="1220" y="1646"/>
                </a:lnTo>
                <a:lnTo>
                  <a:pt x="1276" y="1618"/>
                </a:lnTo>
                <a:lnTo>
                  <a:pt x="1329" y="1586"/>
                </a:lnTo>
                <a:lnTo>
                  <a:pt x="1379" y="1552"/>
                </a:lnTo>
                <a:lnTo>
                  <a:pt x="1427" y="1513"/>
                </a:lnTo>
                <a:lnTo>
                  <a:pt x="1472" y="1471"/>
                </a:lnTo>
                <a:lnTo>
                  <a:pt x="1514" y="1426"/>
                </a:lnTo>
                <a:lnTo>
                  <a:pt x="1553" y="1378"/>
                </a:lnTo>
                <a:lnTo>
                  <a:pt x="1587" y="1328"/>
                </a:lnTo>
                <a:lnTo>
                  <a:pt x="1619" y="1275"/>
                </a:lnTo>
                <a:lnTo>
                  <a:pt x="1647" y="1220"/>
                </a:lnTo>
                <a:lnTo>
                  <a:pt x="1670" y="1162"/>
                </a:lnTo>
                <a:lnTo>
                  <a:pt x="1689" y="1105"/>
                </a:lnTo>
                <a:lnTo>
                  <a:pt x="1704" y="1045"/>
                </a:lnTo>
                <a:lnTo>
                  <a:pt x="1716" y="984"/>
                </a:lnTo>
                <a:lnTo>
                  <a:pt x="1722" y="923"/>
                </a:lnTo>
                <a:lnTo>
                  <a:pt x="1724" y="861"/>
                </a:lnTo>
                <a:lnTo>
                  <a:pt x="1722" y="799"/>
                </a:lnTo>
                <a:lnTo>
                  <a:pt x="1715" y="737"/>
                </a:lnTo>
                <a:lnTo>
                  <a:pt x="1704" y="675"/>
                </a:lnTo>
                <a:lnTo>
                  <a:pt x="1688" y="615"/>
                </a:lnTo>
                <a:lnTo>
                  <a:pt x="1668" y="555"/>
                </a:lnTo>
                <a:lnTo>
                  <a:pt x="1643" y="498"/>
                </a:lnTo>
                <a:lnTo>
                  <a:pt x="1616" y="442"/>
                </a:lnTo>
                <a:lnTo>
                  <a:pt x="1583" y="389"/>
                </a:lnTo>
                <a:lnTo>
                  <a:pt x="1547" y="337"/>
                </a:lnTo>
                <a:lnTo>
                  <a:pt x="1507" y="289"/>
                </a:lnTo>
                <a:lnTo>
                  <a:pt x="1464" y="244"/>
                </a:lnTo>
                <a:lnTo>
                  <a:pt x="1417" y="201"/>
                </a:lnTo>
                <a:lnTo>
                  <a:pt x="1367" y="163"/>
                </a:lnTo>
                <a:lnTo>
                  <a:pt x="1316" y="129"/>
                </a:lnTo>
                <a:lnTo>
                  <a:pt x="1262" y="98"/>
                </a:lnTo>
                <a:lnTo>
                  <a:pt x="1205" y="70"/>
                </a:lnTo>
                <a:lnTo>
                  <a:pt x="1147" y="47"/>
                </a:lnTo>
                <a:lnTo>
                  <a:pt x="1087" y="29"/>
                </a:lnTo>
                <a:lnTo>
                  <a:pt x="1026" y="15"/>
                </a:lnTo>
                <a:lnTo>
                  <a:pt x="964" y="6"/>
                </a:lnTo>
                <a:lnTo>
                  <a:pt x="902" y="0"/>
                </a:lnTo>
                <a:lnTo>
                  <a:pt x="839" y="0"/>
                </a:lnTo>
                <a:lnTo>
                  <a:pt x="777" y="4"/>
                </a:lnTo>
                <a:lnTo>
                  <a:pt x="715" y="12"/>
                </a:lnTo>
                <a:lnTo>
                  <a:pt x="654" y="26"/>
                </a:lnTo>
                <a:lnTo>
                  <a:pt x="594" y="43"/>
                </a:lnTo>
                <a:lnTo>
                  <a:pt x="534" y="64"/>
                </a:lnTo>
                <a:lnTo>
                  <a:pt x="478" y="90"/>
                </a:lnTo>
                <a:lnTo>
                  <a:pt x="423" y="120"/>
                </a:lnTo>
                <a:lnTo>
                  <a:pt x="370" y="154"/>
                </a:lnTo>
                <a:lnTo>
                  <a:pt x="321" y="191"/>
                </a:lnTo>
                <a:lnTo>
                  <a:pt x="273" y="232"/>
                </a:lnTo>
                <a:lnTo>
                  <a:pt x="229" y="277"/>
                </a:lnTo>
                <a:lnTo>
                  <a:pt x="188" y="324"/>
                </a:lnTo>
                <a:lnTo>
                  <a:pt x="447" y="304"/>
                </a:lnTo>
                <a:lnTo>
                  <a:pt x="591" y="532"/>
                </a:lnTo>
                <a:lnTo>
                  <a:pt x="624" y="507"/>
                </a:lnTo>
                <a:lnTo>
                  <a:pt x="660" y="484"/>
                </a:lnTo>
                <a:lnTo>
                  <a:pt x="697" y="466"/>
                </a:lnTo>
                <a:lnTo>
                  <a:pt x="738" y="451"/>
                </a:lnTo>
                <a:lnTo>
                  <a:pt x="778" y="440"/>
                </a:lnTo>
                <a:lnTo>
                  <a:pt x="821" y="433"/>
                </a:lnTo>
                <a:lnTo>
                  <a:pt x="863" y="431"/>
                </a:lnTo>
                <a:lnTo>
                  <a:pt x="904" y="432"/>
                </a:lnTo>
                <a:lnTo>
                  <a:pt x="947" y="438"/>
                </a:lnTo>
                <a:lnTo>
                  <a:pt x="988" y="448"/>
                </a:lnTo>
                <a:lnTo>
                  <a:pt x="1027" y="462"/>
                </a:lnTo>
                <a:lnTo>
                  <a:pt x="1066" y="481"/>
                </a:lnTo>
                <a:lnTo>
                  <a:pt x="1103" y="502"/>
                </a:lnTo>
                <a:lnTo>
                  <a:pt x="1137" y="528"/>
                </a:lnTo>
                <a:lnTo>
                  <a:pt x="1169" y="555"/>
                </a:lnTo>
                <a:lnTo>
                  <a:pt x="1196" y="587"/>
                </a:lnTo>
                <a:lnTo>
                  <a:pt x="1222" y="621"/>
                </a:lnTo>
                <a:lnTo>
                  <a:pt x="1243" y="658"/>
                </a:lnTo>
                <a:lnTo>
                  <a:pt x="1262" y="696"/>
                </a:lnTo>
                <a:lnTo>
                  <a:pt x="1276" y="736"/>
                </a:lnTo>
                <a:lnTo>
                  <a:pt x="1286" y="777"/>
                </a:lnTo>
                <a:lnTo>
                  <a:pt x="1292" y="820"/>
                </a:lnTo>
                <a:lnTo>
                  <a:pt x="1293" y="861"/>
                </a:lnTo>
                <a:lnTo>
                  <a:pt x="1291" y="905"/>
                </a:lnTo>
                <a:lnTo>
                  <a:pt x="1285" y="948"/>
                </a:lnTo>
                <a:lnTo>
                  <a:pt x="1273" y="991"/>
                </a:lnTo>
                <a:lnTo>
                  <a:pt x="1258" y="1031"/>
                </a:lnTo>
                <a:lnTo>
                  <a:pt x="1239" y="1070"/>
                </a:lnTo>
                <a:lnTo>
                  <a:pt x="1216" y="1108"/>
                </a:lnTo>
                <a:lnTo>
                  <a:pt x="1189" y="1143"/>
                </a:lnTo>
                <a:lnTo>
                  <a:pt x="1160" y="1174"/>
                </a:lnTo>
                <a:lnTo>
                  <a:pt x="1126" y="1202"/>
                </a:lnTo>
                <a:lnTo>
                  <a:pt x="1091" y="1228"/>
                </a:lnTo>
                <a:lnTo>
                  <a:pt x="1053" y="1248"/>
                </a:lnTo>
                <a:lnTo>
                  <a:pt x="1012" y="1266"/>
                </a:lnTo>
                <a:lnTo>
                  <a:pt x="970" y="1278"/>
                </a:lnTo>
                <a:lnTo>
                  <a:pt x="927" y="1287"/>
                </a:lnTo>
                <a:lnTo>
                  <a:pt x="884" y="1292"/>
                </a:lnTo>
                <a:lnTo>
                  <a:pt x="840" y="1292"/>
                </a:lnTo>
                <a:lnTo>
                  <a:pt x="797" y="1287"/>
                </a:lnTo>
                <a:lnTo>
                  <a:pt x="754" y="1278"/>
                </a:lnTo>
                <a:lnTo>
                  <a:pt x="712" y="1266"/>
                </a:lnTo>
                <a:lnTo>
                  <a:pt x="672" y="1248"/>
                </a:lnTo>
                <a:lnTo>
                  <a:pt x="634" y="1228"/>
                </a:lnTo>
                <a:lnTo>
                  <a:pt x="599" y="1202"/>
                </a:lnTo>
                <a:lnTo>
                  <a:pt x="565" y="1174"/>
                </a:lnTo>
                <a:lnTo>
                  <a:pt x="535" y="1143"/>
                </a:lnTo>
                <a:lnTo>
                  <a:pt x="509" y="1108"/>
                </a:lnTo>
                <a:lnTo>
                  <a:pt x="485" y="1070"/>
                </a:lnTo>
                <a:lnTo>
                  <a:pt x="466" y="1031"/>
                </a:lnTo>
                <a:lnTo>
                  <a:pt x="452" y="991"/>
                </a:lnTo>
                <a:lnTo>
                  <a:pt x="440" y="948"/>
                </a:lnTo>
                <a:lnTo>
                  <a:pt x="433" y="905"/>
                </a:lnTo>
                <a:lnTo>
                  <a:pt x="431" y="861"/>
                </a:lnTo>
                <a:lnTo>
                  <a:pt x="435" y="820"/>
                </a:lnTo>
                <a:lnTo>
                  <a:pt x="442" y="779"/>
                </a:lnTo>
                <a:lnTo>
                  <a:pt x="452" y="739"/>
                </a:lnTo>
                <a:lnTo>
                  <a:pt x="465" y="699"/>
                </a:lnTo>
                <a:lnTo>
                  <a:pt x="481" y="661"/>
                </a:lnTo>
                <a:lnTo>
                  <a:pt x="501" y="624"/>
                </a:lnTo>
                <a:lnTo>
                  <a:pt x="623" y="670"/>
                </a:lnTo>
                <a:lnTo>
                  <a:pt x="560" y="559"/>
                </a:lnTo>
                <a:lnTo>
                  <a:pt x="494" y="447"/>
                </a:lnTo>
                <a:lnTo>
                  <a:pt x="426" y="339"/>
                </a:lnTo>
                <a:lnTo>
                  <a:pt x="285" y="350"/>
                </a:lnTo>
                <a:lnTo>
                  <a:pt x="146" y="365"/>
                </a:lnTo>
                <a:lnTo>
                  <a:pt x="6" y="382"/>
                </a:lnTo>
                <a:lnTo>
                  <a:pt x="106" y="450"/>
                </a:lnTo>
              </a:path>
            </a:pathLst>
          </a:custGeom>
          <a:solidFill>
            <a:srgbClr val="C0F3FE"/>
          </a:solidFill>
          <a:ln cap="rnd" cmpd="sng" w="12700">
            <a:solidFill>
              <a:schemeClr val="lt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46" name="Google Shape;1446;p195"/>
          <p:cNvSpPr/>
          <p:nvPr/>
        </p:nvSpPr>
        <p:spPr>
          <a:xfrm rot="-1935325">
            <a:off x="3328310" y="1357150"/>
            <a:ext cx="325398" cy="325060"/>
          </a:xfrm>
          <a:custGeom>
            <a:rect b="b" l="l" r="r" t="t"/>
            <a:pathLst>
              <a:path extrusionOk="0" h="1724" w="1725">
                <a:moveTo>
                  <a:pt x="106" y="450"/>
                </a:moveTo>
                <a:lnTo>
                  <a:pt x="78" y="504"/>
                </a:lnTo>
                <a:lnTo>
                  <a:pt x="54" y="561"/>
                </a:lnTo>
                <a:lnTo>
                  <a:pt x="35" y="619"/>
                </a:lnTo>
                <a:lnTo>
                  <a:pt x="19" y="678"/>
                </a:lnTo>
                <a:lnTo>
                  <a:pt x="9" y="739"/>
                </a:lnTo>
                <a:lnTo>
                  <a:pt x="2" y="800"/>
                </a:lnTo>
                <a:lnTo>
                  <a:pt x="0" y="861"/>
                </a:lnTo>
                <a:lnTo>
                  <a:pt x="2" y="923"/>
                </a:lnTo>
                <a:lnTo>
                  <a:pt x="9" y="984"/>
                </a:lnTo>
                <a:lnTo>
                  <a:pt x="21" y="1045"/>
                </a:lnTo>
                <a:lnTo>
                  <a:pt x="35" y="1105"/>
                </a:lnTo>
                <a:lnTo>
                  <a:pt x="55" y="1162"/>
                </a:lnTo>
                <a:lnTo>
                  <a:pt x="78" y="1220"/>
                </a:lnTo>
                <a:lnTo>
                  <a:pt x="106" y="1275"/>
                </a:lnTo>
                <a:lnTo>
                  <a:pt x="137" y="1328"/>
                </a:lnTo>
                <a:lnTo>
                  <a:pt x="172" y="1378"/>
                </a:lnTo>
                <a:lnTo>
                  <a:pt x="211" y="1426"/>
                </a:lnTo>
                <a:lnTo>
                  <a:pt x="253" y="1471"/>
                </a:lnTo>
                <a:lnTo>
                  <a:pt x="298" y="1513"/>
                </a:lnTo>
                <a:lnTo>
                  <a:pt x="346" y="1552"/>
                </a:lnTo>
                <a:lnTo>
                  <a:pt x="396" y="1586"/>
                </a:lnTo>
                <a:lnTo>
                  <a:pt x="449" y="1618"/>
                </a:lnTo>
                <a:lnTo>
                  <a:pt x="504" y="1646"/>
                </a:lnTo>
                <a:lnTo>
                  <a:pt x="561" y="1669"/>
                </a:lnTo>
                <a:lnTo>
                  <a:pt x="619" y="1689"/>
                </a:lnTo>
                <a:lnTo>
                  <a:pt x="679" y="1703"/>
                </a:lnTo>
                <a:lnTo>
                  <a:pt x="740" y="1715"/>
                </a:lnTo>
                <a:lnTo>
                  <a:pt x="801" y="1721"/>
                </a:lnTo>
                <a:lnTo>
                  <a:pt x="862" y="1723"/>
                </a:lnTo>
                <a:lnTo>
                  <a:pt x="924" y="1721"/>
                </a:lnTo>
                <a:lnTo>
                  <a:pt x="985" y="1715"/>
                </a:lnTo>
                <a:lnTo>
                  <a:pt x="1046" y="1703"/>
                </a:lnTo>
                <a:lnTo>
                  <a:pt x="1105" y="1689"/>
                </a:lnTo>
                <a:lnTo>
                  <a:pt x="1163" y="1669"/>
                </a:lnTo>
                <a:lnTo>
                  <a:pt x="1220" y="1646"/>
                </a:lnTo>
                <a:lnTo>
                  <a:pt x="1276" y="1618"/>
                </a:lnTo>
                <a:lnTo>
                  <a:pt x="1329" y="1586"/>
                </a:lnTo>
                <a:lnTo>
                  <a:pt x="1379" y="1552"/>
                </a:lnTo>
                <a:lnTo>
                  <a:pt x="1427" y="1513"/>
                </a:lnTo>
                <a:lnTo>
                  <a:pt x="1472" y="1471"/>
                </a:lnTo>
                <a:lnTo>
                  <a:pt x="1514" y="1426"/>
                </a:lnTo>
                <a:lnTo>
                  <a:pt x="1553" y="1378"/>
                </a:lnTo>
                <a:lnTo>
                  <a:pt x="1587" y="1328"/>
                </a:lnTo>
                <a:lnTo>
                  <a:pt x="1619" y="1275"/>
                </a:lnTo>
                <a:lnTo>
                  <a:pt x="1647" y="1220"/>
                </a:lnTo>
                <a:lnTo>
                  <a:pt x="1670" y="1162"/>
                </a:lnTo>
                <a:lnTo>
                  <a:pt x="1689" y="1105"/>
                </a:lnTo>
                <a:lnTo>
                  <a:pt x="1704" y="1045"/>
                </a:lnTo>
                <a:lnTo>
                  <a:pt x="1716" y="984"/>
                </a:lnTo>
                <a:lnTo>
                  <a:pt x="1722" y="923"/>
                </a:lnTo>
                <a:lnTo>
                  <a:pt x="1724" y="861"/>
                </a:lnTo>
                <a:lnTo>
                  <a:pt x="1722" y="799"/>
                </a:lnTo>
                <a:lnTo>
                  <a:pt x="1715" y="737"/>
                </a:lnTo>
                <a:lnTo>
                  <a:pt x="1704" y="675"/>
                </a:lnTo>
                <a:lnTo>
                  <a:pt x="1688" y="615"/>
                </a:lnTo>
                <a:lnTo>
                  <a:pt x="1668" y="555"/>
                </a:lnTo>
                <a:lnTo>
                  <a:pt x="1643" y="498"/>
                </a:lnTo>
                <a:lnTo>
                  <a:pt x="1616" y="442"/>
                </a:lnTo>
                <a:lnTo>
                  <a:pt x="1583" y="389"/>
                </a:lnTo>
                <a:lnTo>
                  <a:pt x="1547" y="337"/>
                </a:lnTo>
                <a:lnTo>
                  <a:pt x="1507" y="289"/>
                </a:lnTo>
                <a:lnTo>
                  <a:pt x="1464" y="244"/>
                </a:lnTo>
                <a:lnTo>
                  <a:pt x="1417" y="201"/>
                </a:lnTo>
                <a:lnTo>
                  <a:pt x="1367" y="163"/>
                </a:lnTo>
                <a:lnTo>
                  <a:pt x="1316" y="129"/>
                </a:lnTo>
                <a:lnTo>
                  <a:pt x="1262" y="98"/>
                </a:lnTo>
                <a:lnTo>
                  <a:pt x="1205" y="70"/>
                </a:lnTo>
                <a:lnTo>
                  <a:pt x="1147" y="47"/>
                </a:lnTo>
                <a:lnTo>
                  <a:pt x="1087" y="29"/>
                </a:lnTo>
                <a:lnTo>
                  <a:pt x="1026" y="15"/>
                </a:lnTo>
                <a:lnTo>
                  <a:pt x="964" y="6"/>
                </a:lnTo>
                <a:lnTo>
                  <a:pt x="902" y="0"/>
                </a:lnTo>
                <a:lnTo>
                  <a:pt x="839" y="0"/>
                </a:lnTo>
                <a:lnTo>
                  <a:pt x="777" y="4"/>
                </a:lnTo>
                <a:lnTo>
                  <a:pt x="715" y="12"/>
                </a:lnTo>
                <a:lnTo>
                  <a:pt x="654" y="26"/>
                </a:lnTo>
                <a:lnTo>
                  <a:pt x="594" y="43"/>
                </a:lnTo>
                <a:lnTo>
                  <a:pt x="534" y="64"/>
                </a:lnTo>
                <a:lnTo>
                  <a:pt x="478" y="90"/>
                </a:lnTo>
                <a:lnTo>
                  <a:pt x="423" y="120"/>
                </a:lnTo>
                <a:lnTo>
                  <a:pt x="370" y="154"/>
                </a:lnTo>
                <a:lnTo>
                  <a:pt x="321" y="191"/>
                </a:lnTo>
                <a:lnTo>
                  <a:pt x="273" y="232"/>
                </a:lnTo>
                <a:lnTo>
                  <a:pt x="229" y="277"/>
                </a:lnTo>
                <a:lnTo>
                  <a:pt x="188" y="324"/>
                </a:lnTo>
                <a:lnTo>
                  <a:pt x="447" y="304"/>
                </a:lnTo>
                <a:lnTo>
                  <a:pt x="591" y="532"/>
                </a:lnTo>
                <a:lnTo>
                  <a:pt x="624" y="507"/>
                </a:lnTo>
                <a:lnTo>
                  <a:pt x="660" y="484"/>
                </a:lnTo>
                <a:lnTo>
                  <a:pt x="697" y="466"/>
                </a:lnTo>
                <a:lnTo>
                  <a:pt x="738" y="451"/>
                </a:lnTo>
                <a:lnTo>
                  <a:pt x="778" y="440"/>
                </a:lnTo>
                <a:lnTo>
                  <a:pt x="821" y="433"/>
                </a:lnTo>
                <a:lnTo>
                  <a:pt x="863" y="431"/>
                </a:lnTo>
                <a:lnTo>
                  <a:pt x="904" y="432"/>
                </a:lnTo>
                <a:lnTo>
                  <a:pt x="947" y="438"/>
                </a:lnTo>
                <a:lnTo>
                  <a:pt x="988" y="448"/>
                </a:lnTo>
                <a:lnTo>
                  <a:pt x="1027" y="462"/>
                </a:lnTo>
                <a:lnTo>
                  <a:pt x="1066" y="481"/>
                </a:lnTo>
                <a:lnTo>
                  <a:pt x="1103" y="502"/>
                </a:lnTo>
                <a:lnTo>
                  <a:pt x="1137" y="528"/>
                </a:lnTo>
                <a:lnTo>
                  <a:pt x="1169" y="555"/>
                </a:lnTo>
                <a:lnTo>
                  <a:pt x="1196" y="587"/>
                </a:lnTo>
                <a:lnTo>
                  <a:pt x="1222" y="621"/>
                </a:lnTo>
                <a:lnTo>
                  <a:pt x="1243" y="658"/>
                </a:lnTo>
                <a:lnTo>
                  <a:pt x="1262" y="696"/>
                </a:lnTo>
                <a:lnTo>
                  <a:pt x="1276" y="736"/>
                </a:lnTo>
                <a:lnTo>
                  <a:pt x="1286" y="777"/>
                </a:lnTo>
                <a:lnTo>
                  <a:pt x="1292" y="820"/>
                </a:lnTo>
                <a:lnTo>
                  <a:pt x="1293" y="861"/>
                </a:lnTo>
                <a:lnTo>
                  <a:pt x="1291" y="905"/>
                </a:lnTo>
                <a:lnTo>
                  <a:pt x="1285" y="948"/>
                </a:lnTo>
                <a:lnTo>
                  <a:pt x="1273" y="991"/>
                </a:lnTo>
                <a:lnTo>
                  <a:pt x="1258" y="1031"/>
                </a:lnTo>
                <a:lnTo>
                  <a:pt x="1239" y="1070"/>
                </a:lnTo>
                <a:lnTo>
                  <a:pt x="1216" y="1108"/>
                </a:lnTo>
                <a:lnTo>
                  <a:pt x="1189" y="1143"/>
                </a:lnTo>
                <a:lnTo>
                  <a:pt x="1160" y="1174"/>
                </a:lnTo>
                <a:lnTo>
                  <a:pt x="1126" y="1202"/>
                </a:lnTo>
                <a:lnTo>
                  <a:pt x="1091" y="1228"/>
                </a:lnTo>
                <a:lnTo>
                  <a:pt x="1053" y="1248"/>
                </a:lnTo>
                <a:lnTo>
                  <a:pt x="1012" y="1266"/>
                </a:lnTo>
                <a:lnTo>
                  <a:pt x="970" y="1278"/>
                </a:lnTo>
                <a:lnTo>
                  <a:pt x="927" y="1287"/>
                </a:lnTo>
                <a:lnTo>
                  <a:pt x="884" y="1292"/>
                </a:lnTo>
                <a:lnTo>
                  <a:pt x="840" y="1292"/>
                </a:lnTo>
                <a:lnTo>
                  <a:pt x="797" y="1287"/>
                </a:lnTo>
                <a:lnTo>
                  <a:pt x="754" y="1278"/>
                </a:lnTo>
                <a:lnTo>
                  <a:pt x="712" y="1266"/>
                </a:lnTo>
                <a:lnTo>
                  <a:pt x="672" y="1248"/>
                </a:lnTo>
                <a:lnTo>
                  <a:pt x="634" y="1228"/>
                </a:lnTo>
                <a:lnTo>
                  <a:pt x="599" y="1202"/>
                </a:lnTo>
                <a:lnTo>
                  <a:pt x="565" y="1174"/>
                </a:lnTo>
                <a:lnTo>
                  <a:pt x="535" y="1143"/>
                </a:lnTo>
                <a:lnTo>
                  <a:pt x="509" y="1108"/>
                </a:lnTo>
                <a:lnTo>
                  <a:pt x="485" y="1070"/>
                </a:lnTo>
                <a:lnTo>
                  <a:pt x="466" y="1031"/>
                </a:lnTo>
                <a:lnTo>
                  <a:pt x="452" y="991"/>
                </a:lnTo>
                <a:lnTo>
                  <a:pt x="440" y="948"/>
                </a:lnTo>
                <a:lnTo>
                  <a:pt x="433" y="905"/>
                </a:lnTo>
                <a:lnTo>
                  <a:pt x="431" y="861"/>
                </a:lnTo>
                <a:lnTo>
                  <a:pt x="435" y="820"/>
                </a:lnTo>
                <a:lnTo>
                  <a:pt x="442" y="779"/>
                </a:lnTo>
                <a:lnTo>
                  <a:pt x="452" y="739"/>
                </a:lnTo>
                <a:lnTo>
                  <a:pt x="465" y="699"/>
                </a:lnTo>
                <a:lnTo>
                  <a:pt x="481" y="661"/>
                </a:lnTo>
                <a:lnTo>
                  <a:pt x="501" y="624"/>
                </a:lnTo>
                <a:lnTo>
                  <a:pt x="623" y="670"/>
                </a:lnTo>
                <a:lnTo>
                  <a:pt x="560" y="559"/>
                </a:lnTo>
                <a:lnTo>
                  <a:pt x="494" y="447"/>
                </a:lnTo>
                <a:lnTo>
                  <a:pt x="426" y="339"/>
                </a:lnTo>
                <a:lnTo>
                  <a:pt x="285" y="350"/>
                </a:lnTo>
                <a:lnTo>
                  <a:pt x="146" y="365"/>
                </a:lnTo>
                <a:lnTo>
                  <a:pt x="6" y="382"/>
                </a:lnTo>
                <a:lnTo>
                  <a:pt x="106" y="450"/>
                </a:lnTo>
              </a:path>
            </a:pathLst>
          </a:custGeom>
          <a:solidFill>
            <a:srgbClr val="C0F3FE"/>
          </a:solidFill>
          <a:ln cap="rnd" cmpd="sng" w="12700">
            <a:solidFill>
              <a:schemeClr val="lt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47" name="Google Shape;1447;p195"/>
          <p:cNvSpPr/>
          <p:nvPr/>
        </p:nvSpPr>
        <p:spPr>
          <a:xfrm rot="-1935325">
            <a:off x="3699267" y="1357150"/>
            <a:ext cx="325398" cy="325060"/>
          </a:xfrm>
          <a:custGeom>
            <a:rect b="b" l="l" r="r" t="t"/>
            <a:pathLst>
              <a:path extrusionOk="0" h="1724" w="1725">
                <a:moveTo>
                  <a:pt x="106" y="450"/>
                </a:moveTo>
                <a:lnTo>
                  <a:pt x="78" y="504"/>
                </a:lnTo>
                <a:lnTo>
                  <a:pt x="54" y="561"/>
                </a:lnTo>
                <a:lnTo>
                  <a:pt x="35" y="619"/>
                </a:lnTo>
                <a:lnTo>
                  <a:pt x="19" y="678"/>
                </a:lnTo>
                <a:lnTo>
                  <a:pt x="9" y="739"/>
                </a:lnTo>
                <a:lnTo>
                  <a:pt x="2" y="800"/>
                </a:lnTo>
                <a:lnTo>
                  <a:pt x="0" y="861"/>
                </a:lnTo>
                <a:lnTo>
                  <a:pt x="2" y="923"/>
                </a:lnTo>
                <a:lnTo>
                  <a:pt x="9" y="984"/>
                </a:lnTo>
                <a:lnTo>
                  <a:pt x="21" y="1045"/>
                </a:lnTo>
                <a:lnTo>
                  <a:pt x="35" y="1105"/>
                </a:lnTo>
                <a:lnTo>
                  <a:pt x="55" y="1162"/>
                </a:lnTo>
                <a:lnTo>
                  <a:pt x="78" y="1220"/>
                </a:lnTo>
                <a:lnTo>
                  <a:pt x="106" y="1275"/>
                </a:lnTo>
                <a:lnTo>
                  <a:pt x="137" y="1328"/>
                </a:lnTo>
                <a:lnTo>
                  <a:pt x="172" y="1378"/>
                </a:lnTo>
                <a:lnTo>
                  <a:pt x="211" y="1426"/>
                </a:lnTo>
                <a:lnTo>
                  <a:pt x="253" y="1471"/>
                </a:lnTo>
                <a:lnTo>
                  <a:pt x="298" y="1513"/>
                </a:lnTo>
                <a:lnTo>
                  <a:pt x="346" y="1552"/>
                </a:lnTo>
                <a:lnTo>
                  <a:pt x="396" y="1586"/>
                </a:lnTo>
                <a:lnTo>
                  <a:pt x="449" y="1618"/>
                </a:lnTo>
                <a:lnTo>
                  <a:pt x="504" y="1646"/>
                </a:lnTo>
                <a:lnTo>
                  <a:pt x="561" y="1669"/>
                </a:lnTo>
                <a:lnTo>
                  <a:pt x="619" y="1689"/>
                </a:lnTo>
                <a:lnTo>
                  <a:pt x="679" y="1703"/>
                </a:lnTo>
                <a:lnTo>
                  <a:pt x="740" y="1715"/>
                </a:lnTo>
                <a:lnTo>
                  <a:pt x="801" y="1721"/>
                </a:lnTo>
                <a:lnTo>
                  <a:pt x="862" y="1723"/>
                </a:lnTo>
                <a:lnTo>
                  <a:pt x="924" y="1721"/>
                </a:lnTo>
                <a:lnTo>
                  <a:pt x="985" y="1715"/>
                </a:lnTo>
                <a:lnTo>
                  <a:pt x="1046" y="1703"/>
                </a:lnTo>
                <a:lnTo>
                  <a:pt x="1105" y="1689"/>
                </a:lnTo>
                <a:lnTo>
                  <a:pt x="1163" y="1669"/>
                </a:lnTo>
                <a:lnTo>
                  <a:pt x="1220" y="1646"/>
                </a:lnTo>
                <a:lnTo>
                  <a:pt x="1276" y="1618"/>
                </a:lnTo>
                <a:lnTo>
                  <a:pt x="1329" y="1586"/>
                </a:lnTo>
                <a:lnTo>
                  <a:pt x="1379" y="1552"/>
                </a:lnTo>
                <a:lnTo>
                  <a:pt x="1427" y="1513"/>
                </a:lnTo>
                <a:lnTo>
                  <a:pt x="1472" y="1471"/>
                </a:lnTo>
                <a:lnTo>
                  <a:pt x="1514" y="1426"/>
                </a:lnTo>
                <a:lnTo>
                  <a:pt x="1553" y="1378"/>
                </a:lnTo>
                <a:lnTo>
                  <a:pt x="1587" y="1328"/>
                </a:lnTo>
                <a:lnTo>
                  <a:pt x="1619" y="1275"/>
                </a:lnTo>
                <a:lnTo>
                  <a:pt x="1647" y="1220"/>
                </a:lnTo>
                <a:lnTo>
                  <a:pt x="1670" y="1162"/>
                </a:lnTo>
                <a:lnTo>
                  <a:pt x="1689" y="1105"/>
                </a:lnTo>
                <a:lnTo>
                  <a:pt x="1704" y="1045"/>
                </a:lnTo>
                <a:lnTo>
                  <a:pt x="1716" y="984"/>
                </a:lnTo>
                <a:lnTo>
                  <a:pt x="1722" y="923"/>
                </a:lnTo>
                <a:lnTo>
                  <a:pt x="1724" y="861"/>
                </a:lnTo>
                <a:lnTo>
                  <a:pt x="1722" y="799"/>
                </a:lnTo>
                <a:lnTo>
                  <a:pt x="1715" y="737"/>
                </a:lnTo>
                <a:lnTo>
                  <a:pt x="1704" y="675"/>
                </a:lnTo>
                <a:lnTo>
                  <a:pt x="1688" y="615"/>
                </a:lnTo>
                <a:lnTo>
                  <a:pt x="1668" y="555"/>
                </a:lnTo>
                <a:lnTo>
                  <a:pt x="1643" y="498"/>
                </a:lnTo>
                <a:lnTo>
                  <a:pt x="1616" y="442"/>
                </a:lnTo>
                <a:lnTo>
                  <a:pt x="1583" y="389"/>
                </a:lnTo>
                <a:lnTo>
                  <a:pt x="1547" y="337"/>
                </a:lnTo>
                <a:lnTo>
                  <a:pt x="1507" y="289"/>
                </a:lnTo>
                <a:lnTo>
                  <a:pt x="1464" y="244"/>
                </a:lnTo>
                <a:lnTo>
                  <a:pt x="1417" y="201"/>
                </a:lnTo>
                <a:lnTo>
                  <a:pt x="1367" y="163"/>
                </a:lnTo>
                <a:lnTo>
                  <a:pt x="1316" y="129"/>
                </a:lnTo>
                <a:lnTo>
                  <a:pt x="1262" y="98"/>
                </a:lnTo>
                <a:lnTo>
                  <a:pt x="1205" y="70"/>
                </a:lnTo>
                <a:lnTo>
                  <a:pt x="1147" y="47"/>
                </a:lnTo>
                <a:lnTo>
                  <a:pt x="1087" y="29"/>
                </a:lnTo>
                <a:lnTo>
                  <a:pt x="1026" y="15"/>
                </a:lnTo>
                <a:lnTo>
                  <a:pt x="964" y="6"/>
                </a:lnTo>
                <a:lnTo>
                  <a:pt x="902" y="0"/>
                </a:lnTo>
                <a:lnTo>
                  <a:pt x="839" y="0"/>
                </a:lnTo>
                <a:lnTo>
                  <a:pt x="777" y="4"/>
                </a:lnTo>
                <a:lnTo>
                  <a:pt x="715" y="12"/>
                </a:lnTo>
                <a:lnTo>
                  <a:pt x="654" y="26"/>
                </a:lnTo>
                <a:lnTo>
                  <a:pt x="594" y="43"/>
                </a:lnTo>
                <a:lnTo>
                  <a:pt x="534" y="64"/>
                </a:lnTo>
                <a:lnTo>
                  <a:pt x="478" y="90"/>
                </a:lnTo>
                <a:lnTo>
                  <a:pt x="423" y="120"/>
                </a:lnTo>
                <a:lnTo>
                  <a:pt x="370" y="154"/>
                </a:lnTo>
                <a:lnTo>
                  <a:pt x="321" y="191"/>
                </a:lnTo>
                <a:lnTo>
                  <a:pt x="273" y="232"/>
                </a:lnTo>
                <a:lnTo>
                  <a:pt x="229" y="277"/>
                </a:lnTo>
                <a:lnTo>
                  <a:pt x="188" y="324"/>
                </a:lnTo>
                <a:lnTo>
                  <a:pt x="447" y="304"/>
                </a:lnTo>
                <a:lnTo>
                  <a:pt x="591" y="532"/>
                </a:lnTo>
                <a:lnTo>
                  <a:pt x="624" y="507"/>
                </a:lnTo>
                <a:lnTo>
                  <a:pt x="660" y="484"/>
                </a:lnTo>
                <a:lnTo>
                  <a:pt x="697" y="466"/>
                </a:lnTo>
                <a:lnTo>
                  <a:pt x="738" y="451"/>
                </a:lnTo>
                <a:lnTo>
                  <a:pt x="778" y="440"/>
                </a:lnTo>
                <a:lnTo>
                  <a:pt x="821" y="433"/>
                </a:lnTo>
                <a:lnTo>
                  <a:pt x="863" y="431"/>
                </a:lnTo>
                <a:lnTo>
                  <a:pt x="904" y="432"/>
                </a:lnTo>
                <a:lnTo>
                  <a:pt x="947" y="438"/>
                </a:lnTo>
                <a:lnTo>
                  <a:pt x="988" y="448"/>
                </a:lnTo>
                <a:lnTo>
                  <a:pt x="1027" y="462"/>
                </a:lnTo>
                <a:lnTo>
                  <a:pt x="1066" y="481"/>
                </a:lnTo>
                <a:lnTo>
                  <a:pt x="1103" y="502"/>
                </a:lnTo>
                <a:lnTo>
                  <a:pt x="1137" y="528"/>
                </a:lnTo>
                <a:lnTo>
                  <a:pt x="1169" y="555"/>
                </a:lnTo>
                <a:lnTo>
                  <a:pt x="1196" y="587"/>
                </a:lnTo>
                <a:lnTo>
                  <a:pt x="1222" y="621"/>
                </a:lnTo>
                <a:lnTo>
                  <a:pt x="1243" y="658"/>
                </a:lnTo>
                <a:lnTo>
                  <a:pt x="1262" y="696"/>
                </a:lnTo>
                <a:lnTo>
                  <a:pt x="1276" y="736"/>
                </a:lnTo>
                <a:lnTo>
                  <a:pt x="1286" y="777"/>
                </a:lnTo>
                <a:lnTo>
                  <a:pt x="1292" y="820"/>
                </a:lnTo>
                <a:lnTo>
                  <a:pt x="1293" y="861"/>
                </a:lnTo>
                <a:lnTo>
                  <a:pt x="1291" y="905"/>
                </a:lnTo>
                <a:lnTo>
                  <a:pt x="1285" y="948"/>
                </a:lnTo>
                <a:lnTo>
                  <a:pt x="1273" y="991"/>
                </a:lnTo>
                <a:lnTo>
                  <a:pt x="1258" y="1031"/>
                </a:lnTo>
                <a:lnTo>
                  <a:pt x="1239" y="1070"/>
                </a:lnTo>
                <a:lnTo>
                  <a:pt x="1216" y="1108"/>
                </a:lnTo>
                <a:lnTo>
                  <a:pt x="1189" y="1143"/>
                </a:lnTo>
                <a:lnTo>
                  <a:pt x="1160" y="1174"/>
                </a:lnTo>
                <a:lnTo>
                  <a:pt x="1126" y="1202"/>
                </a:lnTo>
                <a:lnTo>
                  <a:pt x="1091" y="1228"/>
                </a:lnTo>
                <a:lnTo>
                  <a:pt x="1053" y="1248"/>
                </a:lnTo>
                <a:lnTo>
                  <a:pt x="1012" y="1266"/>
                </a:lnTo>
                <a:lnTo>
                  <a:pt x="970" y="1278"/>
                </a:lnTo>
                <a:lnTo>
                  <a:pt x="927" y="1287"/>
                </a:lnTo>
                <a:lnTo>
                  <a:pt x="884" y="1292"/>
                </a:lnTo>
                <a:lnTo>
                  <a:pt x="840" y="1292"/>
                </a:lnTo>
                <a:lnTo>
                  <a:pt x="797" y="1287"/>
                </a:lnTo>
                <a:lnTo>
                  <a:pt x="754" y="1278"/>
                </a:lnTo>
                <a:lnTo>
                  <a:pt x="712" y="1266"/>
                </a:lnTo>
                <a:lnTo>
                  <a:pt x="672" y="1248"/>
                </a:lnTo>
                <a:lnTo>
                  <a:pt x="634" y="1228"/>
                </a:lnTo>
                <a:lnTo>
                  <a:pt x="599" y="1202"/>
                </a:lnTo>
                <a:lnTo>
                  <a:pt x="565" y="1174"/>
                </a:lnTo>
                <a:lnTo>
                  <a:pt x="535" y="1143"/>
                </a:lnTo>
                <a:lnTo>
                  <a:pt x="509" y="1108"/>
                </a:lnTo>
                <a:lnTo>
                  <a:pt x="485" y="1070"/>
                </a:lnTo>
                <a:lnTo>
                  <a:pt x="466" y="1031"/>
                </a:lnTo>
                <a:lnTo>
                  <a:pt x="452" y="991"/>
                </a:lnTo>
                <a:lnTo>
                  <a:pt x="440" y="948"/>
                </a:lnTo>
                <a:lnTo>
                  <a:pt x="433" y="905"/>
                </a:lnTo>
                <a:lnTo>
                  <a:pt x="431" y="861"/>
                </a:lnTo>
                <a:lnTo>
                  <a:pt x="435" y="820"/>
                </a:lnTo>
                <a:lnTo>
                  <a:pt x="442" y="779"/>
                </a:lnTo>
                <a:lnTo>
                  <a:pt x="452" y="739"/>
                </a:lnTo>
                <a:lnTo>
                  <a:pt x="465" y="699"/>
                </a:lnTo>
                <a:lnTo>
                  <a:pt x="481" y="661"/>
                </a:lnTo>
                <a:lnTo>
                  <a:pt x="501" y="624"/>
                </a:lnTo>
                <a:lnTo>
                  <a:pt x="623" y="670"/>
                </a:lnTo>
                <a:lnTo>
                  <a:pt x="560" y="559"/>
                </a:lnTo>
                <a:lnTo>
                  <a:pt x="494" y="447"/>
                </a:lnTo>
                <a:lnTo>
                  <a:pt x="426" y="339"/>
                </a:lnTo>
                <a:lnTo>
                  <a:pt x="285" y="350"/>
                </a:lnTo>
                <a:lnTo>
                  <a:pt x="146" y="365"/>
                </a:lnTo>
                <a:lnTo>
                  <a:pt x="6" y="382"/>
                </a:lnTo>
                <a:lnTo>
                  <a:pt x="106" y="450"/>
                </a:lnTo>
              </a:path>
            </a:pathLst>
          </a:custGeom>
          <a:solidFill>
            <a:srgbClr val="C0F3FE"/>
          </a:solidFill>
          <a:ln cap="rnd" cmpd="sng" w="12700">
            <a:solidFill>
              <a:schemeClr val="lt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48" name="Google Shape;1448;p195"/>
          <p:cNvSpPr/>
          <p:nvPr/>
        </p:nvSpPr>
        <p:spPr>
          <a:xfrm rot="-1935325">
            <a:off x="4070223" y="1357150"/>
            <a:ext cx="325398" cy="325060"/>
          </a:xfrm>
          <a:custGeom>
            <a:rect b="b" l="l" r="r" t="t"/>
            <a:pathLst>
              <a:path extrusionOk="0" h="1724" w="1725">
                <a:moveTo>
                  <a:pt x="106" y="450"/>
                </a:moveTo>
                <a:lnTo>
                  <a:pt x="78" y="504"/>
                </a:lnTo>
                <a:lnTo>
                  <a:pt x="54" y="561"/>
                </a:lnTo>
                <a:lnTo>
                  <a:pt x="35" y="619"/>
                </a:lnTo>
                <a:lnTo>
                  <a:pt x="19" y="678"/>
                </a:lnTo>
                <a:lnTo>
                  <a:pt x="9" y="739"/>
                </a:lnTo>
                <a:lnTo>
                  <a:pt x="2" y="800"/>
                </a:lnTo>
                <a:lnTo>
                  <a:pt x="0" y="861"/>
                </a:lnTo>
                <a:lnTo>
                  <a:pt x="2" y="923"/>
                </a:lnTo>
                <a:lnTo>
                  <a:pt x="9" y="984"/>
                </a:lnTo>
                <a:lnTo>
                  <a:pt x="21" y="1045"/>
                </a:lnTo>
                <a:lnTo>
                  <a:pt x="35" y="1105"/>
                </a:lnTo>
                <a:lnTo>
                  <a:pt x="55" y="1162"/>
                </a:lnTo>
                <a:lnTo>
                  <a:pt x="78" y="1220"/>
                </a:lnTo>
                <a:lnTo>
                  <a:pt x="106" y="1275"/>
                </a:lnTo>
                <a:lnTo>
                  <a:pt x="137" y="1328"/>
                </a:lnTo>
                <a:lnTo>
                  <a:pt x="172" y="1378"/>
                </a:lnTo>
                <a:lnTo>
                  <a:pt x="211" y="1426"/>
                </a:lnTo>
                <a:lnTo>
                  <a:pt x="253" y="1471"/>
                </a:lnTo>
                <a:lnTo>
                  <a:pt x="298" y="1513"/>
                </a:lnTo>
                <a:lnTo>
                  <a:pt x="346" y="1552"/>
                </a:lnTo>
                <a:lnTo>
                  <a:pt x="396" y="1586"/>
                </a:lnTo>
                <a:lnTo>
                  <a:pt x="449" y="1618"/>
                </a:lnTo>
                <a:lnTo>
                  <a:pt x="504" y="1646"/>
                </a:lnTo>
                <a:lnTo>
                  <a:pt x="561" y="1669"/>
                </a:lnTo>
                <a:lnTo>
                  <a:pt x="619" y="1689"/>
                </a:lnTo>
                <a:lnTo>
                  <a:pt x="679" y="1703"/>
                </a:lnTo>
                <a:lnTo>
                  <a:pt x="740" y="1715"/>
                </a:lnTo>
                <a:lnTo>
                  <a:pt x="801" y="1721"/>
                </a:lnTo>
                <a:lnTo>
                  <a:pt x="862" y="1723"/>
                </a:lnTo>
                <a:lnTo>
                  <a:pt x="924" y="1721"/>
                </a:lnTo>
                <a:lnTo>
                  <a:pt x="985" y="1715"/>
                </a:lnTo>
                <a:lnTo>
                  <a:pt x="1046" y="1703"/>
                </a:lnTo>
                <a:lnTo>
                  <a:pt x="1105" y="1689"/>
                </a:lnTo>
                <a:lnTo>
                  <a:pt x="1163" y="1669"/>
                </a:lnTo>
                <a:lnTo>
                  <a:pt x="1220" y="1646"/>
                </a:lnTo>
                <a:lnTo>
                  <a:pt x="1276" y="1618"/>
                </a:lnTo>
                <a:lnTo>
                  <a:pt x="1329" y="1586"/>
                </a:lnTo>
                <a:lnTo>
                  <a:pt x="1379" y="1552"/>
                </a:lnTo>
                <a:lnTo>
                  <a:pt x="1427" y="1513"/>
                </a:lnTo>
                <a:lnTo>
                  <a:pt x="1472" y="1471"/>
                </a:lnTo>
                <a:lnTo>
                  <a:pt x="1514" y="1426"/>
                </a:lnTo>
                <a:lnTo>
                  <a:pt x="1553" y="1378"/>
                </a:lnTo>
                <a:lnTo>
                  <a:pt x="1587" y="1328"/>
                </a:lnTo>
                <a:lnTo>
                  <a:pt x="1619" y="1275"/>
                </a:lnTo>
                <a:lnTo>
                  <a:pt x="1647" y="1220"/>
                </a:lnTo>
                <a:lnTo>
                  <a:pt x="1670" y="1162"/>
                </a:lnTo>
                <a:lnTo>
                  <a:pt x="1689" y="1105"/>
                </a:lnTo>
                <a:lnTo>
                  <a:pt x="1704" y="1045"/>
                </a:lnTo>
                <a:lnTo>
                  <a:pt x="1716" y="984"/>
                </a:lnTo>
                <a:lnTo>
                  <a:pt x="1722" y="923"/>
                </a:lnTo>
                <a:lnTo>
                  <a:pt x="1724" y="861"/>
                </a:lnTo>
                <a:lnTo>
                  <a:pt x="1722" y="799"/>
                </a:lnTo>
                <a:lnTo>
                  <a:pt x="1715" y="737"/>
                </a:lnTo>
                <a:lnTo>
                  <a:pt x="1704" y="675"/>
                </a:lnTo>
                <a:lnTo>
                  <a:pt x="1688" y="615"/>
                </a:lnTo>
                <a:lnTo>
                  <a:pt x="1668" y="555"/>
                </a:lnTo>
                <a:lnTo>
                  <a:pt x="1643" y="498"/>
                </a:lnTo>
                <a:lnTo>
                  <a:pt x="1616" y="442"/>
                </a:lnTo>
                <a:lnTo>
                  <a:pt x="1583" y="389"/>
                </a:lnTo>
                <a:lnTo>
                  <a:pt x="1547" y="337"/>
                </a:lnTo>
                <a:lnTo>
                  <a:pt x="1507" y="289"/>
                </a:lnTo>
                <a:lnTo>
                  <a:pt x="1464" y="244"/>
                </a:lnTo>
                <a:lnTo>
                  <a:pt x="1417" y="201"/>
                </a:lnTo>
                <a:lnTo>
                  <a:pt x="1367" y="163"/>
                </a:lnTo>
                <a:lnTo>
                  <a:pt x="1316" y="129"/>
                </a:lnTo>
                <a:lnTo>
                  <a:pt x="1262" y="98"/>
                </a:lnTo>
                <a:lnTo>
                  <a:pt x="1205" y="70"/>
                </a:lnTo>
                <a:lnTo>
                  <a:pt x="1147" y="47"/>
                </a:lnTo>
                <a:lnTo>
                  <a:pt x="1087" y="29"/>
                </a:lnTo>
                <a:lnTo>
                  <a:pt x="1026" y="15"/>
                </a:lnTo>
                <a:lnTo>
                  <a:pt x="964" y="6"/>
                </a:lnTo>
                <a:lnTo>
                  <a:pt x="902" y="0"/>
                </a:lnTo>
                <a:lnTo>
                  <a:pt x="839" y="0"/>
                </a:lnTo>
                <a:lnTo>
                  <a:pt x="777" y="4"/>
                </a:lnTo>
                <a:lnTo>
                  <a:pt x="715" y="12"/>
                </a:lnTo>
                <a:lnTo>
                  <a:pt x="654" y="26"/>
                </a:lnTo>
                <a:lnTo>
                  <a:pt x="594" y="43"/>
                </a:lnTo>
                <a:lnTo>
                  <a:pt x="534" y="64"/>
                </a:lnTo>
                <a:lnTo>
                  <a:pt x="478" y="90"/>
                </a:lnTo>
                <a:lnTo>
                  <a:pt x="423" y="120"/>
                </a:lnTo>
                <a:lnTo>
                  <a:pt x="370" y="154"/>
                </a:lnTo>
                <a:lnTo>
                  <a:pt x="321" y="191"/>
                </a:lnTo>
                <a:lnTo>
                  <a:pt x="273" y="232"/>
                </a:lnTo>
                <a:lnTo>
                  <a:pt x="229" y="277"/>
                </a:lnTo>
                <a:lnTo>
                  <a:pt x="188" y="324"/>
                </a:lnTo>
                <a:lnTo>
                  <a:pt x="447" y="304"/>
                </a:lnTo>
                <a:lnTo>
                  <a:pt x="591" y="532"/>
                </a:lnTo>
                <a:lnTo>
                  <a:pt x="624" y="507"/>
                </a:lnTo>
                <a:lnTo>
                  <a:pt x="660" y="484"/>
                </a:lnTo>
                <a:lnTo>
                  <a:pt x="697" y="466"/>
                </a:lnTo>
                <a:lnTo>
                  <a:pt x="738" y="451"/>
                </a:lnTo>
                <a:lnTo>
                  <a:pt x="778" y="440"/>
                </a:lnTo>
                <a:lnTo>
                  <a:pt x="821" y="433"/>
                </a:lnTo>
                <a:lnTo>
                  <a:pt x="863" y="431"/>
                </a:lnTo>
                <a:lnTo>
                  <a:pt x="904" y="432"/>
                </a:lnTo>
                <a:lnTo>
                  <a:pt x="947" y="438"/>
                </a:lnTo>
                <a:lnTo>
                  <a:pt x="988" y="448"/>
                </a:lnTo>
                <a:lnTo>
                  <a:pt x="1027" y="462"/>
                </a:lnTo>
                <a:lnTo>
                  <a:pt x="1066" y="481"/>
                </a:lnTo>
                <a:lnTo>
                  <a:pt x="1103" y="502"/>
                </a:lnTo>
                <a:lnTo>
                  <a:pt x="1137" y="528"/>
                </a:lnTo>
                <a:lnTo>
                  <a:pt x="1169" y="555"/>
                </a:lnTo>
                <a:lnTo>
                  <a:pt x="1196" y="587"/>
                </a:lnTo>
                <a:lnTo>
                  <a:pt x="1222" y="621"/>
                </a:lnTo>
                <a:lnTo>
                  <a:pt x="1243" y="658"/>
                </a:lnTo>
                <a:lnTo>
                  <a:pt x="1262" y="696"/>
                </a:lnTo>
                <a:lnTo>
                  <a:pt x="1276" y="736"/>
                </a:lnTo>
                <a:lnTo>
                  <a:pt x="1286" y="777"/>
                </a:lnTo>
                <a:lnTo>
                  <a:pt x="1292" y="820"/>
                </a:lnTo>
                <a:lnTo>
                  <a:pt x="1293" y="861"/>
                </a:lnTo>
                <a:lnTo>
                  <a:pt x="1291" y="905"/>
                </a:lnTo>
                <a:lnTo>
                  <a:pt x="1285" y="948"/>
                </a:lnTo>
                <a:lnTo>
                  <a:pt x="1273" y="991"/>
                </a:lnTo>
                <a:lnTo>
                  <a:pt x="1258" y="1031"/>
                </a:lnTo>
                <a:lnTo>
                  <a:pt x="1239" y="1070"/>
                </a:lnTo>
                <a:lnTo>
                  <a:pt x="1216" y="1108"/>
                </a:lnTo>
                <a:lnTo>
                  <a:pt x="1189" y="1143"/>
                </a:lnTo>
                <a:lnTo>
                  <a:pt x="1160" y="1174"/>
                </a:lnTo>
                <a:lnTo>
                  <a:pt x="1126" y="1202"/>
                </a:lnTo>
                <a:lnTo>
                  <a:pt x="1091" y="1228"/>
                </a:lnTo>
                <a:lnTo>
                  <a:pt x="1053" y="1248"/>
                </a:lnTo>
                <a:lnTo>
                  <a:pt x="1012" y="1266"/>
                </a:lnTo>
                <a:lnTo>
                  <a:pt x="970" y="1278"/>
                </a:lnTo>
                <a:lnTo>
                  <a:pt x="927" y="1287"/>
                </a:lnTo>
                <a:lnTo>
                  <a:pt x="884" y="1292"/>
                </a:lnTo>
                <a:lnTo>
                  <a:pt x="840" y="1292"/>
                </a:lnTo>
                <a:lnTo>
                  <a:pt x="797" y="1287"/>
                </a:lnTo>
                <a:lnTo>
                  <a:pt x="754" y="1278"/>
                </a:lnTo>
                <a:lnTo>
                  <a:pt x="712" y="1266"/>
                </a:lnTo>
                <a:lnTo>
                  <a:pt x="672" y="1248"/>
                </a:lnTo>
                <a:lnTo>
                  <a:pt x="634" y="1228"/>
                </a:lnTo>
                <a:lnTo>
                  <a:pt x="599" y="1202"/>
                </a:lnTo>
                <a:lnTo>
                  <a:pt x="565" y="1174"/>
                </a:lnTo>
                <a:lnTo>
                  <a:pt x="535" y="1143"/>
                </a:lnTo>
                <a:lnTo>
                  <a:pt x="509" y="1108"/>
                </a:lnTo>
                <a:lnTo>
                  <a:pt x="485" y="1070"/>
                </a:lnTo>
                <a:lnTo>
                  <a:pt x="466" y="1031"/>
                </a:lnTo>
                <a:lnTo>
                  <a:pt x="452" y="991"/>
                </a:lnTo>
                <a:lnTo>
                  <a:pt x="440" y="948"/>
                </a:lnTo>
                <a:lnTo>
                  <a:pt x="433" y="905"/>
                </a:lnTo>
                <a:lnTo>
                  <a:pt x="431" y="861"/>
                </a:lnTo>
                <a:lnTo>
                  <a:pt x="435" y="820"/>
                </a:lnTo>
                <a:lnTo>
                  <a:pt x="442" y="779"/>
                </a:lnTo>
                <a:lnTo>
                  <a:pt x="452" y="739"/>
                </a:lnTo>
                <a:lnTo>
                  <a:pt x="465" y="699"/>
                </a:lnTo>
                <a:lnTo>
                  <a:pt x="481" y="661"/>
                </a:lnTo>
                <a:lnTo>
                  <a:pt x="501" y="624"/>
                </a:lnTo>
                <a:lnTo>
                  <a:pt x="623" y="670"/>
                </a:lnTo>
                <a:lnTo>
                  <a:pt x="560" y="559"/>
                </a:lnTo>
                <a:lnTo>
                  <a:pt x="494" y="447"/>
                </a:lnTo>
                <a:lnTo>
                  <a:pt x="426" y="339"/>
                </a:lnTo>
                <a:lnTo>
                  <a:pt x="285" y="350"/>
                </a:lnTo>
                <a:lnTo>
                  <a:pt x="146" y="365"/>
                </a:lnTo>
                <a:lnTo>
                  <a:pt x="6" y="382"/>
                </a:lnTo>
                <a:lnTo>
                  <a:pt x="106" y="450"/>
                </a:lnTo>
              </a:path>
            </a:pathLst>
          </a:custGeom>
          <a:solidFill>
            <a:srgbClr val="C0F3FE"/>
          </a:solidFill>
          <a:ln cap="rnd" cmpd="sng" w="12700">
            <a:solidFill>
              <a:schemeClr val="lt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449" name="Google Shape;1449;p195"/>
          <p:cNvPicPr preferRelativeResize="0"/>
          <p:nvPr/>
        </p:nvPicPr>
        <p:blipFill rotWithShape="1">
          <a:blip r:embed="rId4">
            <a:alphaModFix/>
          </a:blip>
          <a:srcRect b="0" l="0" r="0" t="0"/>
          <a:stretch/>
        </p:blipFill>
        <p:spPr>
          <a:xfrm>
            <a:off x="2362200" y="2920155"/>
            <a:ext cx="1101226" cy="258101"/>
          </a:xfrm>
          <a:prstGeom prst="rect">
            <a:avLst/>
          </a:prstGeom>
          <a:noFill/>
          <a:ln>
            <a:noFill/>
          </a:ln>
        </p:spPr>
      </p:pic>
      <p:pic>
        <p:nvPicPr>
          <p:cNvPr id="1450" name="Google Shape;1450;p195"/>
          <p:cNvPicPr preferRelativeResize="0"/>
          <p:nvPr/>
        </p:nvPicPr>
        <p:blipFill rotWithShape="1">
          <a:blip r:embed="rId4">
            <a:alphaModFix/>
          </a:blip>
          <a:srcRect b="0" l="0" r="0" t="0"/>
          <a:stretch/>
        </p:blipFill>
        <p:spPr>
          <a:xfrm>
            <a:off x="2362200" y="3224022"/>
            <a:ext cx="1101226" cy="258101"/>
          </a:xfrm>
          <a:prstGeom prst="rect">
            <a:avLst/>
          </a:prstGeom>
          <a:noFill/>
          <a:ln>
            <a:noFill/>
          </a:ln>
        </p:spPr>
      </p:pic>
      <p:pic>
        <p:nvPicPr>
          <p:cNvPr id="1451" name="Google Shape;1451;p195"/>
          <p:cNvPicPr preferRelativeResize="0"/>
          <p:nvPr/>
        </p:nvPicPr>
        <p:blipFill rotWithShape="1">
          <a:blip r:embed="rId4">
            <a:alphaModFix/>
          </a:blip>
          <a:srcRect b="0" l="0" r="0" t="0"/>
          <a:stretch/>
        </p:blipFill>
        <p:spPr>
          <a:xfrm>
            <a:off x="2362200" y="3527889"/>
            <a:ext cx="1101226" cy="258101"/>
          </a:xfrm>
          <a:prstGeom prst="rect">
            <a:avLst/>
          </a:prstGeom>
          <a:noFill/>
          <a:ln>
            <a:noFill/>
          </a:ln>
        </p:spPr>
      </p:pic>
      <p:pic>
        <p:nvPicPr>
          <p:cNvPr id="1452" name="Google Shape;1452;p195"/>
          <p:cNvPicPr preferRelativeResize="0"/>
          <p:nvPr/>
        </p:nvPicPr>
        <p:blipFill rotWithShape="1">
          <a:blip r:embed="rId5">
            <a:alphaModFix/>
          </a:blip>
          <a:srcRect b="0" l="0" r="0" t="0"/>
          <a:stretch/>
        </p:blipFill>
        <p:spPr>
          <a:xfrm>
            <a:off x="924115" y="1091586"/>
            <a:ext cx="700500" cy="1177310"/>
          </a:xfrm>
          <a:prstGeom prst="rect">
            <a:avLst/>
          </a:prstGeom>
          <a:noFill/>
          <a:ln>
            <a:noFill/>
          </a:ln>
        </p:spPr>
      </p:pic>
      <p:pic>
        <p:nvPicPr>
          <p:cNvPr id="1453" name="Google Shape;1453;p195"/>
          <p:cNvPicPr preferRelativeResize="0"/>
          <p:nvPr/>
        </p:nvPicPr>
        <p:blipFill rotWithShape="1">
          <a:blip r:embed="rId6">
            <a:alphaModFix/>
          </a:blip>
          <a:srcRect b="0" l="0" r="0" t="0"/>
          <a:stretch/>
        </p:blipFill>
        <p:spPr>
          <a:xfrm>
            <a:off x="762000" y="5010646"/>
            <a:ext cx="929486" cy="929486"/>
          </a:xfrm>
          <a:prstGeom prst="rect">
            <a:avLst/>
          </a:prstGeom>
          <a:noFill/>
          <a:ln>
            <a:noFill/>
          </a:ln>
        </p:spPr>
      </p:pic>
      <p:sp>
        <p:nvSpPr>
          <p:cNvPr id="1454" name="Google Shape;1454;p195"/>
          <p:cNvSpPr/>
          <p:nvPr/>
        </p:nvSpPr>
        <p:spPr>
          <a:xfrm rot="5400000">
            <a:off x="3187099" y="3952072"/>
            <a:ext cx="594629" cy="778215"/>
          </a:xfrm>
          <a:prstGeom prst="rightArrow">
            <a:avLst>
              <a:gd fmla="val 50000" name="adj1"/>
              <a:gd fmla="val 56886" name="adj2"/>
            </a:avLst>
          </a:prstGeom>
          <a:noFill/>
          <a:ln cap="flat" cmpd="sng" w="190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Book Antiqua"/>
              <a:ea typeface="Book Antiqua"/>
              <a:cs typeface="Book Antiqua"/>
              <a:sym typeface="Book Antiqua"/>
            </a:endParaRPr>
          </a:p>
        </p:txBody>
      </p:sp>
      <p:pic>
        <p:nvPicPr>
          <p:cNvPr id="1455" name="Google Shape;1455;p195"/>
          <p:cNvPicPr preferRelativeResize="0"/>
          <p:nvPr/>
        </p:nvPicPr>
        <p:blipFill rotWithShape="1">
          <a:blip r:embed="rId4">
            <a:alphaModFix/>
          </a:blip>
          <a:srcRect b="0" l="0" r="0" t="0"/>
          <a:stretch/>
        </p:blipFill>
        <p:spPr>
          <a:xfrm>
            <a:off x="3548318" y="2915524"/>
            <a:ext cx="1101226" cy="258101"/>
          </a:xfrm>
          <a:prstGeom prst="rect">
            <a:avLst/>
          </a:prstGeom>
          <a:noFill/>
          <a:ln>
            <a:noFill/>
          </a:ln>
        </p:spPr>
      </p:pic>
      <p:pic>
        <p:nvPicPr>
          <p:cNvPr id="1456" name="Google Shape;1456;p195"/>
          <p:cNvPicPr preferRelativeResize="0"/>
          <p:nvPr/>
        </p:nvPicPr>
        <p:blipFill rotWithShape="1">
          <a:blip r:embed="rId4">
            <a:alphaModFix/>
          </a:blip>
          <a:srcRect b="0" l="0" r="0" t="0"/>
          <a:stretch/>
        </p:blipFill>
        <p:spPr>
          <a:xfrm>
            <a:off x="3548318" y="3219391"/>
            <a:ext cx="1101226" cy="258101"/>
          </a:xfrm>
          <a:prstGeom prst="rect">
            <a:avLst/>
          </a:prstGeom>
          <a:noFill/>
          <a:ln>
            <a:noFill/>
          </a:ln>
        </p:spPr>
      </p:pic>
      <p:pic>
        <p:nvPicPr>
          <p:cNvPr id="1457" name="Google Shape;1457;p195"/>
          <p:cNvPicPr preferRelativeResize="0"/>
          <p:nvPr/>
        </p:nvPicPr>
        <p:blipFill rotWithShape="1">
          <a:blip r:embed="rId4">
            <a:alphaModFix/>
          </a:blip>
          <a:srcRect b="0" l="0" r="0" t="0"/>
          <a:stretch/>
        </p:blipFill>
        <p:spPr>
          <a:xfrm>
            <a:off x="3548318" y="3523258"/>
            <a:ext cx="1101226" cy="258101"/>
          </a:xfrm>
          <a:prstGeom prst="rect">
            <a:avLst/>
          </a:prstGeom>
          <a:noFill/>
          <a:ln>
            <a:noFill/>
          </a:ln>
        </p:spPr>
      </p:pic>
      <p:pic>
        <p:nvPicPr>
          <p:cNvPr id="1458" name="Google Shape;1458;p195"/>
          <p:cNvPicPr preferRelativeResize="0"/>
          <p:nvPr/>
        </p:nvPicPr>
        <p:blipFill rotWithShape="1">
          <a:blip r:embed="rId7">
            <a:alphaModFix/>
          </a:blip>
          <a:srcRect b="0" l="0" r="0" t="0"/>
          <a:stretch/>
        </p:blipFill>
        <p:spPr>
          <a:xfrm>
            <a:off x="2286000" y="5047739"/>
            <a:ext cx="2493480" cy="176799"/>
          </a:xfrm>
          <a:prstGeom prst="rect">
            <a:avLst/>
          </a:prstGeom>
          <a:noFill/>
          <a:ln>
            <a:noFill/>
          </a:ln>
        </p:spPr>
      </p:pic>
      <p:pic>
        <p:nvPicPr>
          <p:cNvPr id="1459" name="Google Shape;1459;p195"/>
          <p:cNvPicPr preferRelativeResize="0"/>
          <p:nvPr/>
        </p:nvPicPr>
        <p:blipFill rotWithShape="1">
          <a:blip r:embed="rId7">
            <a:alphaModFix/>
          </a:blip>
          <a:srcRect b="0" l="0" r="0" t="0"/>
          <a:stretch/>
        </p:blipFill>
        <p:spPr>
          <a:xfrm>
            <a:off x="2286000" y="5208455"/>
            <a:ext cx="2493480" cy="176799"/>
          </a:xfrm>
          <a:prstGeom prst="rect">
            <a:avLst/>
          </a:prstGeom>
          <a:noFill/>
          <a:ln>
            <a:noFill/>
          </a:ln>
        </p:spPr>
      </p:pic>
      <p:pic>
        <p:nvPicPr>
          <p:cNvPr id="1460" name="Google Shape;1460;p195"/>
          <p:cNvPicPr preferRelativeResize="0"/>
          <p:nvPr/>
        </p:nvPicPr>
        <p:blipFill rotWithShape="1">
          <a:blip r:embed="rId7">
            <a:alphaModFix/>
          </a:blip>
          <a:srcRect b="0" l="0" r="0" t="0"/>
          <a:stretch/>
        </p:blipFill>
        <p:spPr>
          <a:xfrm>
            <a:off x="2286000" y="5529887"/>
            <a:ext cx="2493480" cy="176799"/>
          </a:xfrm>
          <a:prstGeom prst="rect">
            <a:avLst/>
          </a:prstGeom>
          <a:noFill/>
          <a:ln>
            <a:noFill/>
          </a:ln>
        </p:spPr>
      </p:pic>
      <p:pic>
        <p:nvPicPr>
          <p:cNvPr id="1461" name="Google Shape;1461;p195"/>
          <p:cNvPicPr preferRelativeResize="0"/>
          <p:nvPr/>
        </p:nvPicPr>
        <p:blipFill rotWithShape="1">
          <a:blip r:embed="rId7">
            <a:alphaModFix/>
          </a:blip>
          <a:srcRect b="0" l="0" r="0" t="0"/>
          <a:stretch/>
        </p:blipFill>
        <p:spPr>
          <a:xfrm>
            <a:off x="2286000" y="5369171"/>
            <a:ext cx="2493480" cy="176799"/>
          </a:xfrm>
          <a:prstGeom prst="rect">
            <a:avLst/>
          </a:prstGeom>
          <a:noFill/>
          <a:ln>
            <a:noFill/>
          </a:ln>
        </p:spPr>
      </p:pic>
      <p:pic>
        <p:nvPicPr>
          <p:cNvPr id="1462" name="Google Shape;1462;p195"/>
          <p:cNvPicPr preferRelativeResize="0"/>
          <p:nvPr/>
        </p:nvPicPr>
        <p:blipFill rotWithShape="1">
          <a:blip r:embed="rId7">
            <a:alphaModFix/>
          </a:blip>
          <a:srcRect b="0" l="0" r="0" t="0"/>
          <a:stretch/>
        </p:blipFill>
        <p:spPr>
          <a:xfrm>
            <a:off x="2286000" y="5690601"/>
            <a:ext cx="2493480" cy="176799"/>
          </a:xfrm>
          <a:prstGeom prst="rect">
            <a:avLst/>
          </a:prstGeom>
          <a:noFill/>
          <a:ln>
            <a:noFill/>
          </a:ln>
        </p:spPr>
      </p:pic>
      <p:sp>
        <p:nvSpPr>
          <p:cNvPr id="1463" name="Google Shape;1463;p195"/>
          <p:cNvSpPr/>
          <p:nvPr/>
        </p:nvSpPr>
        <p:spPr>
          <a:xfrm rot="5400000">
            <a:off x="3187099" y="1889407"/>
            <a:ext cx="594629" cy="778215"/>
          </a:xfrm>
          <a:prstGeom prst="rightArrow">
            <a:avLst>
              <a:gd fmla="val 50000" name="adj1"/>
              <a:gd fmla="val 56886" name="adj2"/>
            </a:avLst>
          </a:prstGeom>
          <a:noFill/>
          <a:ln cap="flat" cmpd="sng" w="190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Book Antiqua"/>
              <a:ea typeface="Book Antiqua"/>
              <a:cs typeface="Book Antiqua"/>
              <a:sym typeface="Book Antiqua"/>
            </a:endParaRPr>
          </a:p>
        </p:txBody>
      </p:sp>
      <p:pic>
        <p:nvPicPr>
          <p:cNvPr descr="Inquiry" id="1464" name="Google Shape;1464;p195"/>
          <p:cNvPicPr preferRelativeResize="0"/>
          <p:nvPr/>
        </p:nvPicPr>
        <p:blipFill rotWithShape="1">
          <a:blip r:embed="rId8">
            <a:alphaModFix/>
          </a:blip>
          <a:srcRect b="0" l="0" r="0" t="0"/>
          <a:stretch/>
        </p:blipFill>
        <p:spPr>
          <a:xfrm>
            <a:off x="446054" y="2901292"/>
            <a:ext cx="1656622" cy="1439887"/>
          </a:xfrm>
          <a:prstGeom prst="rect">
            <a:avLst/>
          </a:prstGeom>
          <a:noFill/>
          <a:ln>
            <a:noFill/>
          </a:ln>
        </p:spPr>
      </p:pic>
      <p:pic>
        <p:nvPicPr>
          <p:cNvPr id="1465" name="Google Shape;1465;p195"/>
          <p:cNvPicPr preferRelativeResize="0"/>
          <p:nvPr/>
        </p:nvPicPr>
        <p:blipFill rotWithShape="1">
          <a:blip r:embed="rId9">
            <a:alphaModFix/>
          </a:blip>
          <a:srcRect b="0" l="0" r="0" t="0"/>
          <a:stretch/>
        </p:blipFill>
        <p:spPr>
          <a:xfrm>
            <a:off x="5351677" y="1091586"/>
            <a:ext cx="3141400" cy="43588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0" name="Shape 1130"/>
        <p:cNvGrpSpPr/>
        <p:nvPr/>
      </p:nvGrpSpPr>
      <p:grpSpPr>
        <a:xfrm>
          <a:off x="0" y="0"/>
          <a:ext cx="0" cy="0"/>
          <a:chOff x="0" y="0"/>
          <a:chExt cx="0" cy="0"/>
        </a:xfrm>
      </p:grpSpPr>
      <p:sp>
        <p:nvSpPr>
          <p:cNvPr id="1131" name="Google Shape;1131;p160"/>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0" i="0" lang="en-US" sz="2400" u="none" cap="none" strike="noStrike">
                <a:solidFill>
                  <a:srgbClr val="595959"/>
                </a:solidFill>
                <a:latin typeface="Lucida Sans"/>
                <a:ea typeface="Lucida Sans"/>
                <a:cs typeface="Lucida Sans"/>
                <a:sym typeface="Lucida Sans"/>
              </a:rPr>
              <a:t>Join </a:t>
            </a:r>
            <a:r>
              <a:rPr lang="en-US"/>
              <a:t>O</a:t>
            </a:r>
            <a:r>
              <a:rPr b="0" i="0" lang="en-US" sz="2400" u="none" cap="none" strike="noStrike">
                <a:solidFill>
                  <a:srgbClr val="595959"/>
                </a:solidFill>
                <a:latin typeface="Lucida Sans"/>
                <a:ea typeface="Lucida Sans"/>
                <a:cs typeface="Lucida Sans"/>
                <a:sym typeface="Lucida Sans"/>
              </a:rPr>
              <a:t>ur </a:t>
            </a:r>
            <a:r>
              <a:rPr lang="en-US"/>
              <a:t>N</a:t>
            </a:r>
            <a:r>
              <a:rPr b="0" i="0" lang="en-US" sz="2400" u="none" cap="none" strike="noStrike">
                <a:solidFill>
                  <a:srgbClr val="595959"/>
                </a:solidFill>
                <a:latin typeface="Lucida Sans"/>
                <a:ea typeface="Lucida Sans"/>
                <a:cs typeface="Lucida Sans"/>
                <a:sym typeface="Lucida Sans"/>
              </a:rPr>
              <a:t>etwork!</a:t>
            </a:r>
            <a:endParaRPr/>
          </a:p>
        </p:txBody>
      </p:sp>
      <p:sp>
        <p:nvSpPr>
          <p:cNvPr id="1132" name="Google Shape;1132;p160"/>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p>
            <a:pPr indent="-203200" lvl="0" marL="342900" marR="0" rtl="0" algn="l">
              <a:lnSpc>
                <a:spcPct val="100000"/>
              </a:lnSpc>
              <a:spcBef>
                <a:spcPts val="0"/>
              </a:spcBef>
              <a:spcAft>
                <a:spcPts val="0"/>
              </a:spcAft>
              <a:buClr>
                <a:srgbClr val="595959"/>
              </a:buClr>
              <a:buSzPts val="2200"/>
              <a:buFont typeface="Arial"/>
              <a:buNone/>
            </a:pPr>
            <a:r>
              <a:t/>
            </a:r>
            <a:endParaRPr b="0" i="0" sz="2200" u="none" cap="none" strike="noStrike">
              <a:solidFill>
                <a:srgbClr val="595959"/>
              </a:solidFill>
              <a:latin typeface="Lucida Sans"/>
              <a:ea typeface="Lucida Sans"/>
              <a:cs typeface="Lucida Sans"/>
              <a:sym typeface="Lucida Sans"/>
            </a:endParaRPr>
          </a:p>
        </p:txBody>
      </p:sp>
      <p:pic>
        <p:nvPicPr>
          <p:cNvPr descr="Join Core Advocates.PNG" id="1133" name="Google Shape;1133;p160"/>
          <p:cNvPicPr preferRelativeResize="0"/>
          <p:nvPr/>
        </p:nvPicPr>
        <p:blipFill rotWithShape="1">
          <a:blip r:embed="rId3">
            <a:alphaModFix/>
          </a:blip>
          <a:srcRect b="0" l="0" r="0" t="0"/>
          <a:stretch/>
        </p:blipFill>
        <p:spPr>
          <a:xfrm>
            <a:off x="0" y="1547832"/>
            <a:ext cx="9110167" cy="4802979"/>
          </a:xfrm>
          <a:prstGeom prst="rect">
            <a:avLst/>
          </a:prstGeom>
          <a:noFill/>
          <a:ln>
            <a:noFill/>
          </a:ln>
        </p:spPr>
      </p:pic>
      <p:sp>
        <p:nvSpPr>
          <p:cNvPr id="1134" name="Google Shape;1134;p160"/>
          <p:cNvSpPr txBox="1"/>
          <p:nvPr/>
        </p:nvSpPr>
        <p:spPr>
          <a:xfrm>
            <a:off x="2156925" y="1056050"/>
            <a:ext cx="4924800" cy="285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5"/>
              </a:buClr>
              <a:buSzPts val="1800"/>
              <a:buFont typeface="Lucida Sans"/>
              <a:buNone/>
            </a:pPr>
            <a:r>
              <a:rPr b="0" i="0" lang="en-US" sz="1800" u="sng" cap="none" strike="noStrike">
                <a:solidFill>
                  <a:schemeClr val="hlink"/>
                </a:solidFill>
                <a:latin typeface="Lucida Sans"/>
                <a:ea typeface="Lucida Sans"/>
                <a:cs typeface="Lucida Sans"/>
                <a:sym typeface="Lucida Sans"/>
                <a:hlinkClick r:id="rId4"/>
              </a:rPr>
              <a:t>www.achievethecore.org/ca-signup</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0" name="Shape 1470"/>
        <p:cNvGrpSpPr/>
        <p:nvPr/>
      </p:nvGrpSpPr>
      <p:grpSpPr>
        <a:xfrm>
          <a:off x="0" y="0"/>
          <a:ext cx="0" cy="0"/>
          <a:chOff x="0" y="0"/>
          <a:chExt cx="0" cy="0"/>
        </a:xfrm>
      </p:grpSpPr>
      <p:sp>
        <p:nvSpPr>
          <p:cNvPr id="1471" name="Google Shape;1471;p196"/>
          <p:cNvSpPr txBox="1"/>
          <p:nvPr>
            <p:ph type="title"/>
          </p:nvPr>
        </p:nvSpPr>
        <p:spPr>
          <a:xfrm>
            <a:off x="312718" y="228600"/>
            <a:ext cx="8518566" cy="838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Teaching Lab’s  model is based on three research-based elements. </a:t>
            </a:r>
            <a:endParaRPr/>
          </a:p>
        </p:txBody>
      </p:sp>
      <p:sp>
        <p:nvSpPr>
          <p:cNvPr id="1472" name="Google Shape;1472;p196"/>
          <p:cNvSpPr txBox="1"/>
          <p:nvPr/>
        </p:nvSpPr>
        <p:spPr>
          <a:xfrm>
            <a:off x="897736" y="2438400"/>
            <a:ext cx="2267107" cy="83711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000" u="none" cap="none" strike="noStrike">
                <a:solidFill>
                  <a:schemeClr val="accent1"/>
                </a:solidFill>
                <a:latin typeface="Calibri"/>
                <a:ea typeface="Calibri"/>
                <a:cs typeface="Calibri"/>
                <a:sym typeface="Calibri"/>
              </a:rPr>
              <a:t>Head</a:t>
            </a:r>
            <a:endParaRPr/>
          </a:p>
          <a:p>
            <a:pPr indent="0" lvl="0" marL="0" marR="0" rtl="0" algn="ctr">
              <a:spcBef>
                <a:spcPts val="0"/>
              </a:spcBef>
              <a:spcAft>
                <a:spcPts val="0"/>
              </a:spcAft>
              <a:buNone/>
            </a:pPr>
            <a:r>
              <a:rPr b="1" i="0" lang="en-US" sz="1800" u="none" cap="none" strike="noStrike">
                <a:solidFill>
                  <a:schemeClr val="dk1"/>
                </a:solidFill>
                <a:latin typeface="Calibri"/>
                <a:ea typeface="Calibri"/>
                <a:cs typeface="Calibri"/>
                <a:sym typeface="Calibri"/>
              </a:rPr>
              <a:t>Core Academic Content</a:t>
            </a:r>
            <a:endParaRPr/>
          </a:p>
        </p:txBody>
      </p:sp>
      <p:sp>
        <p:nvSpPr>
          <p:cNvPr id="1473" name="Google Shape;1473;p196"/>
          <p:cNvSpPr txBox="1"/>
          <p:nvPr/>
        </p:nvSpPr>
        <p:spPr>
          <a:xfrm>
            <a:off x="3322344" y="2438400"/>
            <a:ext cx="2267107" cy="58654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000" u="none" cap="none" strike="noStrike">
                <a:solidFill>
                  <a:schemeClr val="accent1"/>
                </a:solidFill>
                <a:latin typeface="Calibri"/>
                <a:ea typeface="Calibri"/>
                <a:cs typeface="Calibri"/>
                <a:sym typeface="Calibri"/>
              </a:rPr>
              <a:t>Heart</a:t>
            </a:r>
            <a:br>
              <a:rPr b="1" i="0" lang="en-US" sz="2000" u="none" cap="none" strike="noStrike">
                <a:solidFill>
                  <a:schemeClr val="accent1"/>
                </a:solidFill>
                <a:latin typeface="Calibri"/>
                <a:ea typeface="Calibri"/>
                <a:cs typeface="Calibri"/>
                <a:sym typeface="Calibri"/>
              </a:rPr>
            </a:br>
            <a:r>
              <a:rPr b="1" i="0" lang="en-US" sz="1800" u="none" cap="none" strike="noStrike">
                <a:solidFill>
                  <a:schemeClr val="dk1"/>
                </a:solidFill>
                <a:latin typeface="Calibri"/>
                <a:ea typeface="Calibri"/>
                <a:cs typeface="Calibri"/>
                <a:sym typeface="Calibri"/>
              </a:rPr>
              <a:t>Teacher Community &amp; Leadership</a:t>
            </a:r>
            <a:endParaRPr b="1" i="0" sz="2000" u="none" cap="none" strike="noStrike">
              <a:solidFill>
                <a:schemeClr val="accent1"/>
              </a:solidFill>
              <a:latin typeface="Calibri"/>
              <a:ea typeface="Calibri"/>
              <a:cs typeface="Calibri"/>
              <a:sym typeface="Calibri"/>
            </a:endParaRPr>
          </a:p>
        </p:txBody>
      </p:sp>
      <p:sp>
        <p:nvSpPr>
          <p:cNvPr id="1474" name="Google Shape;1474;p196"/>
          <p:cNvSpPr txBox="1"/>
          <p:nvPr/>
        </p:nvSpPr>
        <p:spPr>
          <a:xfrm>
            <a:off x="5817667" y="2438400"/>
            <a:ext cx="2267107" cy="63899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000" u="none" cap="none" strike="noStrike">
                <a:solidFill>
                  <a:schemeClr val="accent1"/>
                </a:solidFill>
                <a:latin typeface="Calibri"/>
                <a:ea typeface="Calibri"/>
                <a:cs typeface="Calibri"/>
                <a:sym typeface="Calibri"/>
              </a:rPr>
              <a:t>Habits </a:t>
            </a:r>
            <a:br>
              <a:rPr b="1" i="0" lang="en-US" sz="2000" u="none" cap="none" strike="noStrike">
                <a:solidFill>
                  <a:schemeClr val="accent1"/>
                </a:solidFill>
                <a:latin typeface="Calibri"/>
                <a:ea typeface="Calibri"/>
                <a:cs typeface="Calibri"/>
                <a:sym typeface="Calibri"/>
              </a:rPr>
            </a:br>
            <a:r>
              <a:rPr b="1" i="0" lang="en-US" sz="1800" u="none" cap="none" strike="noStrike">
                <a:solidFill>
                  <a:schemeClr val="dk1"/>
                </a:solidFill>
                <a:latin typeface="Calibri"/>
                <a:ea typeface="Calibri"/>
                <a:cs typeface="Calibri"/>
                <a:sym typeface="Calibri"/>
              </a:rPr>
              <a:t>Sustained Cycles </a:t>
            </a:r>
            <a:br>
              <a:rPr b="1" i="0" lang="en-US" sz="1800" u="none" cap="none" strike="noStrike">
                <a:solidFill>
                  <a:schemeClr val="dk1"/>
                </a:solidFill>
                <a:latin typeface="Calibri"/>
                <a:ea typeface="Calibri"/>
                <a:cs typeface="Calibri"/>
                <a:sym typeface="Calibri"/>
              </a:rPr>
            </a:br>
            <a:r>
              <a:rPr b="1" i="0" lang="en-US" sz="1800" u="none" cap="none" strike="noStrike">
                <a:solidFill>
                  <a:schemeClr val="dk1"/>
                </a:solidFill>
                <a:latin typeface="Calibri"/>
                <a:ea typeface="Calibri"/>
                <a:cs typeface="Calibri"/>
                <a:sym typeface="Calibri"/>
              </a:rPr>
              <a:t>of Inquiry</a:t>
            </a:r>
            <a:endParaRPr b="0" i="0" sz="2000" u="none" cap="none" strike="noStrike">
              <a:solidFill>
                <a:schemeClr val="dk1"/>
              </a:solidFill>
              <a:latin typeface="Calibri"/>
              <a:ea typeface="Calibri"/>
              <a:cs typeface="Calibri"/>
              <a:sym typeface="Calibri"/>
            </a:endParaRPr>
          </a:p>
        </p:txBody>
      </p:sp>
      <p:pic>
        <p:nvPicPr>
          <p:cNvPr id="1475" name="Google Shape;1475;p196"/>
          <p:cNvPicPr preferRelativeResize="0"/>
          <p:nvPr/>
        </p:nvPicPr>
        <p:blipFill rotWithShape="1">
          <a:blip r:embed="rId3">
            <a:alphaModFix/>
          </a:blip>
          <a:srcRect b="0" l="0" r="0" t="0"/>
          <a:stretch/>
        </p:blipFill>
        <p:spPr>
          <a:xfrm>
            <a:off x="6461196" y="1371600"/>
            <a:ext cx="980049" cy="980049"/>
          </a:xfrm>
          <a:prstGeom prst="rect">
            <a:avLst/>
          </a:prstGeom>
          <a:noFill/>
          <a:ln>
            <a:noFill/>
          </a:ln>
        </p:spPr>
      </p:pic>
      <p:pic>
        <p:nvPicPr>
          <p:cNvPr id="1476" name="Google Shape;1476;p196"/>
          <p:cNvPicPr preferRelativeResize="0"/>
          <p:nvPr/>
        </p:nvPicPr>
        <p:blipFill rotWithShape="1">
          <a:blip r:embed="rId4">
            <a:alphaModFix/>
          </a:blip>
          <a:srcRect b="0" l="0" r="0" t="0"/>
          <a:stretch/>
        </p:blipFill>
        <p:spPr>
          <a:xfrm>
            <a:off x="1585812" y="1445348"/>
            <a:ext cx="890954" cy="890954"/>
          </a:xfrm>
          <a:prstGeom prst="rect">
            <a:avLst/>
          </a:prstGeom>
          <a:noFill/>
          <a:ln>
            <a:noFill/>
          </a:ln>
        </p:spPr>
      </p:pic>
      <p:pic>
        <p:nvPicPr>
          <p:cNvPr id="1477" name="Google Shape;1477;p196"/>
          <p:cNvPicPr preferRelativeResize="0"/>
          <p:nvPr/>
        </p:nvPicPr>
        <p:blipFill rotWithShape="1">
          <a:blip r:embed="rId5">
            <a:alphaModFix/>
          </a:blip>
          <a:srcRect b="0" l="0" r="0" t="0"/>
          <a:stretch/>
        </p:blipFill>
        <p:spPr>
          <a:xfrm>
            <a:off x="4045205" y="1453999"/>
            <a:ext cx="821385" cy="821385"/>
          </a:xfrm>
          <a:prstGeom prst="rect">
            <a:avLst/>
          </a:prstGeom>
          <a:noFill/>
          <a:ln>
            <a:noFill/>
          </a:ln>
        </p:spPr>
      </p:pic>
      <p:sp>
        <p:nvSpPr>
          <p:cNvPr id="1478" name="Google Shape;1478;p196"/>
          <p:cNvSpPr txBox="1"/>
          <p:nvPr/>
        </p:nvSpPr>
        <p:spPr>
          <a:xfrm>
            <a:off x="3487339" y="4616503"/>
            <a:ext cx="1937117" cy="10866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US" sz="1600" u="none" cap="none" strike="noStrike">
                <a:solidFill>
                  <a:schemeClr val="dk1"/>
                </a:solidFill>
                <a:latin typeface="Calibri"/>
                <a:ea typeface="Calibri"/>
                <a:cs typeface="Calibri"/>
                <a:sym typeface="Calibri"/>
              </a:rPr>
              <a:t>Low buy-in/ resentment</a:t>
            </a:r>
            <a:endParaRPr/>
          </a:p>
          <a:p>
            <a:pPr indent="0" lvl="0" marL="0" marR="0" rtl="0" algn="ctr">
              <a:spcBef>
                <a:spcPts val="1200"/>
              </a:spcBef>
              <a:spcAft>
                <a:spcPts val="0"/>
              </a:spcAft>
              <a:buNone/>
            </a:pPr>
            <a:r>
              <a:rPr b="0" i="1" lang="en-US" sz="1600" u="none" cap="none" strike="noStrike">
                <a:solidFill>
                  <a:schemeClr val="dk1"/>
                </a:solidFill>
                <a:latin typeface="Calibri"/>
                <a:ea typeface="Calibri"/>
                <a:cs typeface="Calibri"/>
                <a:sym typeface="Calibri"/>
              </a:rPr>
              <a:t>Resistance to adoption</a:t>
            </a:r>
            <a:endParaRPr/>
          </a:p>
        </p:txBody>
      </p:sp>
      <p:sp>
        <p:nvSpPr>
          <p:cNvPr id="1479" name="Google Shape;1479;p196"/>
          <p:cNvSpPr txBox="1"/>
          <p:nvPr/>
        </p:nvSpPr>
        <p:spPr>
          <a:xfrm>
            <a:off x="5876050" y="4616503"/>
            <a:ext cx="2150341" cy="115331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US" sz="1600" u="none" cap="none" strike="noStrike">
                <a:solidFill>
                  <a:schemeClr val="dk1"/>
                </a:solidFill>
                <a:latin typeface="Calibri"/>
                <a:ea typeface="Calibri"/>
                <a:cs typeface="Calibri"/>
                <a:sym typeface="Calibri"/>
              </a:rPr>
              <a:t>Not incorporated into regular practice</a:t>
            </a:r>
            <a:endParaRPr/>
          </a:p>
          <a:p>
            <a:pPr indent="0" lvl="0" marL="0" marR="0" rtl="0" algn="ctr">
              <a:spcBef>
                <a:spcPts val="1200"/>
              </a:spcBef>
              <a:spcAft>
                <a:spcPts val="0"/>
              </a:spcAft>
              <a:buNone/>
            </a:pPr>
            <a:r>
              <a:rPr b="0" i="1" lang="en-US" sz="1600" u="none" cap="none" strike="noStrike">
                <a:solidFill>
                  <a:schemeClr val="dk1"/>
                </a:solidFill>
                <a:latin typeface="Calibri"/>
                <a:ea typeface="Calibri"/>
                <a:cs typeface="Calibri"/>
                <a:sym typeface="Calibri"/>
              </a:rPr>
              <a:t>Not verified with student learning</a:t>
            </a:r>
            <a:endParaRPr/>
          </a:p>
        </p:txBody>
      </p:sp>
      <p:sp>
        <p:nvSpPr>
          <p:cNvPr id="1480" name="Google Shape;1480;p196"/>
          <p:cNvSpPr txBox="1"/>
          <p:nvPr/>
        </p:nvSpPr>
        <p:spPr>
          <a:xfrm>
            <a:off x="1027882" y="4616503"/>
            <a:ext cx="2006815" cy="20128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US" sz="1600" u="none" cap="none" strike="noStrike">
                <a:solidFill>
                  <a:schemeClr val="dk1"/>
                </a:solidFill>
                <a:latin typeface="Calibri"/>
                <a:ea typeface="Calibri"/>
                <a:cs typeface="Calibri"/>
                <a:sym typeface="Calibri"/>
              </a:rPr>
              <a:t>Acquired techniques ineffective/</a:t>
            </a:r>
            <a:br>
              <a:rPr b="0" i="1" lang="en-US" sz="1600" u="none" cap="none" strike="noStrike">
                <a:solidFill>
                  <a:schemeClr val="dk1"/>
                </a:solidFill>
                <a:latin typeface="Calibri"/>
                <a:ea typeface="Calibri"/>
                <a:cs typeface="Calibri"/>
                <a:sym typeface="Calibri"/>
              </a:rPr>
            </a:br>
            <a:r>
              <a:rPr b="0" i="1" lang="en-US" sz="1600" u="none" cap="none" strike="noStrike">
                <a:solidFill>
                  <a:schemeClr val="dk1"/>
                </a:solidFill>
                <a:latin typeface="Calibri"/>
                <a:ea typeface="Calibri"/>
                <a:cs typeface="Calibri"/>
                <a:sym typeface="Calibri"/>
              </a:rPr>
              <a:t>counterproductive </a:t>
            </a:r>
            <a:endParaRPr/>
          </a:p>
          <a:p>
            <a:pPr indent="0" lvl="0" marL="0" marR="0" rtl="0" algn="ctr">
              <a:spcBef>
                <a:spcPts val="1200"/>
              </a:spcBef>
              <a:spcAft>
                <a:spcPts val="0"/>
              </a:spcAft>
              <a:buNone/>
            </a:pPr>
            <a:r>
              <a:rPr b="0" i="1" lang="en-US" sz="1600" u="none" cap="none" strike="noStrike">
                <a:solidFill>
                  <a:schemeClr val="dk1"/>
                </a:solidFill>
                <a:latin typeface="Calibri"/>
                <a:ea typeface="Calibri"/>
                <a:cs typeface="Calibri"/>
                <a:sym typeface="Calibri"/>
              </a:rPr>
              <a:t>Pedagogical content knowledge doesn’t grow </a:t>
            </a:r>
            <a:endParaRPr/>
          </a:p>
        </p:txBody>
      </p:sp>
      <p:grpSp>
        <p:nvGrpSpPr>
          <p:cNvPr id="1481" name="Google Shape;1481;p196"/>
          <p:cNvGrpSpPr/>
          <p:nvPr/>
        </p:nvGrpSpPr>
        <p:grpSpPr>
          <a:xfrm>
            <a:off x="1735655" y="3886200"/>
            <a:ext cx="591268" cy="586542"/>
            <a:chOff x="685802" y="1544633"/>
            <a:chExt cx="1152213" cy="1143000"/>
          </a:xfrm>
        </p:grpSpPr>
        <p:pic>
          <p:nvPicPr>
            <p:cNvPr id="1482" name="Google Shape;1482;p196"/>
            <p:cNvPicPr preferRelativeResize="0"/>
            <p:nvPr/>
          </p:nvPicPr>
          <p:blipFill rotWithShape="1">
            <a:blip r:embed="rId4">
              <a:alphaModFix/>
            </a:blip>
            <a:srcRect b="0" l="0" r="0" t="0"/>
            <a:stretch/>
          </p:blipFill>
          <p:spPr>
            <a:xfrm>
              <a:off x="985303" y="1846631"/>
              <a:ext cx="553212" cy="553212"/>
            </a:xfrm>
            <a:prstGeom prst="rect">
              <a:avLst/>
            </a:prstGeom>
            <a:noFill/>
            <a:ln>
              <a:noFill/>
            </a:ln>
          </p:spPr>
        </p:pic>
        <p:sp>
          <p:nvSpPr>
            <p:cNvPr id="1483" name="Google Shape;1483;p196"/>
            <p:cNvSpPr/>
            <p:nvPr/>
          </p:nvSpPr>
          <p:spPr>
            <a:xfrm>
              <a:off x="685802" y="1544633"/>
              <a:ext cx="1152213" cy="1143000"/>
            </a:xfrm>
            <a:prstGeom prst="noSmoking">
              <a:avLst>
                <a:gd fmla="val 10838" name="adj"/>
              </a:avLst>
            </a:prstGeom>
            <a:solidFill>
              <a:srgbClr val="FF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Book Antiqua"/>
                <a:ea typeface="Book Antiqua"/>
                <a:cs typeface="Book Antiqua"/>
                <a:sym typeface="Book Antiqua"/>
              </a:endParaRPr>
            </a:p>
          </p:txBody>
        </p:sp>
      </p:grpSp>
      <p:grpSp>
        <p:nvGrpSpPr>
          <p:cNvPr id="1484" name="Google Shape;1484;p196"/>
          <p:cNvGrpSpPr/>
          <p:nvPr/>
        </p:nvGrpSpPr>
        <p:grpSpPr>
          <a:xfrm>
            <a:off x="4160263" y="3886200"/>
            <a:ext cx="591268" cy="586542"/>
            <a:chOff x="685801" y="2989631"/>
            <a:chExt cx="1152213" cy="1143000"/>
          </a:xfrm>
        </p:grpSpPr>
        <p:pic>
          <p:nvPicPr>
            <p:cNvPr id="1485" name="Google Shape;1485;p196"/>
            <p:cNvPicPr preferRelativeResize="0"/>
            <p:nvPr/>
          </p:nvPicPr>
          <p:blipFill rotWithShape="1">
            <a:blip r:embed="rId5">
              <a:alphaModFix/>
            </a:blip>
            <a:srcRect b="0" l="0" r="0" t="0"/>
            <a:stretch/>
          </p:blipFill>
          <p:spPr>
            <a:xfrm>
              <a:off x="1030084" y="3387295"/>
              <a:ext cx="463650" cy="463650"/>
            </a:xfrm>
            <a:prstGeom prst="rect">
              <a:avLst/>
            </a:prstGeom>
            <a:noFill/>
            <a:ln>
              <a:noFill/>
            </a:ln>
          </p:spPr>
        </p:pic>
        <p:sp>
          <p:nvSpPr>
            <p:cNvPr id="1486" name="Google Shape;1486;p196"/>
            <p:cNvSpPr/>
            <p:nvPr/>
          </p:nvSpPr>
          <p:spPr>
            <a:xfrm>
              <a:off x="685801" y="2989631"/>
              <a:ext cx="1152213" cy="1143000"/>
            </a:xfrm>
            <a:prstGeom prst="noSmoking">
              <a:avLst>
                <a:gd fmla="val 10838" name="adj"/>
              </a:avLst>
            </a:prstGeom>
            <a:solidFill>
              <a:srgbClr val="FF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Book Antiqua"/>
                <a:ea typeface="Book Antiqua"/>
                <a:cs typeface="Book Antiqua"/>
                <a:sym typeface="Book Antiqua"/>
              </a:endParaRPr>
            </a:p>
          </p:txBody>
        </p:sp>
      </p:grpSp>
      <p:grpSp>
        <p:nvGrpSpPr>
          <p:cNvPr id="1487" name="Google Shape;1487;p196"/>
          <p:cNvGrpSpPr/>
          <p:nvPr/>
        </p:nvGrpSpPr>
        <p:grpSpPr>
          <a:xfrm>
            <a:off x="6655586" y="3886200"/>
            <a:ext cx="591268" cy="586542"/>
            <a:chOff x="685800" y="4569484"/>
            <a:chExt cx="1152213" cy="1143000"/>
          </a:xfrm>
        </p:grpSpPr>
        <p:pic>
          <p:nvPicPr>
            <p:cNvPr id="1488" name="Google Shape;1488;p196"/>
            <p:cNvPicPr preferRelativeResize="0"/>
            <p:nvPr/>
          </p:nvPicPr>
          <p:blipFill rotWithShape="1">
            <a:blip r:embed="rId6">
              <a:alphaModFix/>
            </a:blip>
            <a:srcRect b="0" l="0" r="0" t="0"/>
            <a:stretch/>
          </p:blipFill>
          <p:spPr>
            <a:xfrm>
              <a:off x="957643" y="4860114"/>
              <a:ext cx="608533" cy="608533"/>
            </a:xfrm>
            <a:prstGeom prst="rect">
              <a:avLst/>
            </a:prstGeom>
            <a:noFill/>
            <a:ln>
              <a:noFill/>
            </a:ln>
          </p:spPr>
        </p:pic>
        <p:sp>
          <p:nvSpPr>
            <p:cNvPr id="1489" name="Google Shape;1489;p196"/>
            <p:cNvSpPr/>
            <p:nvPr/>
          </p:nvSpPr>
          <p:spPr>
            <a:xfrm>
              <a:off x="685800" y="4569484"/>
              <a:ext cx="1152213" cy="1143000"/>
            </a:xfrm>
            <a:prstGeom prst="noSmoking">
              <a:avLst>
                <a:gd fmla="val 10838" name="adj"/>
              </a:avLst>
            </a:prstGeom>
            <a:solidFill>
              <a:srgbClr val="FF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Book Antiqua"/>
                <a:ea typeface="Book Antiqua"/>
                <a:cs typeface="Book Antiqua"/>
                <a:sym typeface="Book Antiqu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4" name="Shape 1494"/>
        <p:cNvGrpSpPr/>
        <p:nvPr/>
      </p:nvGrpSpPr>
      <p:grpSpPr>
        <a:xfrm>
          <a:off x="0" y="0"/>
          <a:ext cx="0" cy="0"/>
          <a:chOff x="0" y="0"/>
          <a:chExt cx="0" cy="0"/>
        </a:xfrm>
      </p:grpSpPr>
      <p:sp>
        <p:nvSpPr>
          <p:cNvPr id="1495" name="Google Shape;1495;p197"/>
          <p:cNvSpPr txBox="1"/>
          <p:nvPr>
            <p:ph type="title"/>
          </p:nvPr>
        </p:nvSpPr>
        <p:spPr>
          <a:xfrm>
            <a:off x="2324488" y="-74538"/>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sz="3000">
                <a:latin typeface="Lucida Sans"/>
                <a:ea typeface="Lucida Sans"/>
                <a:cs typeface="Lucida Sans"/>
                <a:sym typeface="Lucida Sans"/>
              </a:rPr>
              <a:t>Additional</a:t>
            </a:r>
            <a:r>
              <a:rPr b="1" lang="en-US" sz="3000">
                <a:latin typeface="Lucida Sans"/>
                <a:ea typeface="Lucida Sans"/>
                <a:cs typeface="Lucida Sans"/>
                <a:sym typeface="Lucida Sans"/>
              </a:rPr>
              <a:t> Resources</a:t>
            </a:r>
            <a:endParaRPr b="1" sz="3000">
              <a:latin typeface="Lucida Sans"/>
              <a:ea typeface="Lucida Sans"/>
              <a:cs typeface="Lucida Sans"/>
              <a:sym typeface="Lucida Sans"/>
            </a:endParaRPr>
          </a:p>
        </p:txBody>
      </p:sp>
      <p:pic>
        <p:nvPicPr>
          <p:cNvPr id="1496" name="Google Shape;1496;p197"/>
          <p:cNvPicPr preferRelativeResize="0"/>
          <p:nvPr/>
        </p:nvPicPr>
        <p:blipFill>
          <a:blip r:embed="rId3">
            <a:alphaModFix/>
          </a:blip>
          <a:stretch>
            <a:fillRect/>
          </a:stretch>
        </p:blipFill>
        <p:spPr>
          <a:xfrm>
            <a:off x="4740150" y="1691175"/>
            <a:ext cx="3741176" cy="4765425"/>
          </a:xfrm>
          <a:prstGeom prst="rect">
            <a:avLst/>
          </a:prstGeom>
          <a:noFill/>
          <a:ln cap="flat" cmpd="sng" w="38100">
            <a:solidFill>
              <a:srgbClr val="575757"/>
            </a:solidFill>
            <a:prstDash val="solid"/>
            <a:round/>
            <a:headEnd len="sm" w="sm" type="none"/>
            <a:tailEnd len="sm" w="sm" type="none"/>
          </a:ln>
        </p:spPr>
      </p:pic>
      <p:pic>
        <p:nvPicPr>
          <p:cNvPr id="1497" name="Google Shape;1497;p197"/>
          <p:cNvPicPr preferRelativeResize="0"/>
          <p:nvPr/>
        </p:nvPicPr>
        <p:blipFill>
          <a:blip r:embed="rId4">
            <a:alphaModFix/>
          </a:blip>
          <a:stretch>
            <a:fillRect/>
          </a:stretch>
        </p:blipFill>
        <p:spPr>
          <a:xfrm>
            <a:off x="614388" y="1741588"/>
            <a:ext cx="3593425" cy="4664600"/>
          </a:xfrm>
          <a:prstGeom prst="rect">
            <a:avLst/>
          </a:prstGeom>
          <a:noFill/>
          <a:ln cap="flat" cmpd="sng" w="38100">
            <a:solidFill>
              <a:srgbClr val="575757"/>
            </a:solidFill>
            <a:prstDash val="solid"/>
            <a:round/>
            <a:headEnd len="sm" w="sm" type="none"/>
            <a:tailEnd len="sm" w="sm" type="none"/>
          </a:ln>
        </p:spPr>
      </p:pic>
      <p:sp>
        <p:nvSpPr>
          <p:cNvPr id="1498" name="Google Shape;1498;p197"/>
          <p:cNvSpPr txBox="1"/>
          <p:nvPr/>
        </p:nvSpPr>
        <p:spPr>
          <a:xfrm>
            <a:off x="540450" y="910950"/>
            <a:ext cx="3741300" cy="15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rgbClr val="0E5A1C"/>
                </a:solidFill>
                <a:latin typeface="Lucida Sans"/>
                <a:ea typeface="Lucida Sans"/>
                <a:cs typeface="Lucida Sans"/>
                <a:sym typeface="Lucida Sans"/>
              </a:rPr>
              <a:t>Supplemental research and tools</a:t>
            </a:r>
            <a:endParaRPr sz="2400">
              <a:solidFill>
                <a:srgbClr val="0E5A1C"/>
              </a:solidFill>
              <a:latin typeface="Lucida Sans"/>
              <a:ea typeface="Lucida Sans"/>
              <a:cs typeface="Lucida Sans"/>
              <a:sym typeface="Lucida Sans"/>
            </a:endParaRPr>
          </a:p>
        </p:txBody>
      </p:sp>
      <p:sp>
        <p:nvSpPr>
          <p:cNvPr id="1499" name="Google Shape;1499;p197"/>
          <p:cNvSpPr txBox="1"/>
          <p:nvPr/>
        </p:nvSpPr>
        <p:spPr>
          <a:xfrm>
            <a:off x="4740075" y="1068450"/>
            <a:ext cx="3741300" cy="3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0E5A1C"/>
                </a:solidFill>
                <a:latin typeface="Lucida Sans"/>
                <a:ea typeface="Lucida Sans"/>
                <a:cs typeface="Lucida Sans"/>
                <a:sym typeface="Lucida Sans"/>
              </a:rPr>
              <a:t>Annotated Bibliography</a:t>
            </a:r>
            <a:endParaRPr sz="2400">
              <a:solidFill>
                <a:srgbClr val="0E5A1C"/>
              </a:solidFill>
              <a:latin typeface="Lucida Sans"/>
              <a:ea typeface="Lucida Sans"/>
              <a:cs typeface="Lucida Sans"/>
              <a:sym typeface="Lucida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C4949"/>
        </a:solidFill>
      </p:bgPr>
    </p:bg>
    <p:spTree>
      <p:nvGrpSpPr>
        <p:cNvPr id="1503" name="Shape 1503"/>
        <p:cNvGrpSpPr/>
        <p:nvPr/>
      </p:nvGrpSpPr>
      <p:grpSpPr>
        <a:xfrm>
          <a:off x="0" y="0"/>
          <a:ext cx="0" cy="0"/>
          <a:chOff x="0" y="0"/>
          <a:chExt cx="0" cy="0"/>
        </a:xfrm>
      </p:grpSpPr>
      <p:pic>
        <p:nvPicPr>
          <p:cNvPr id="1504" name="Google Shape;1504;p198"/>
          <p:cNvPicPr preferRelativeResize="0"/>
          <p:nvPr/>
        </p:nvPicPr>
        <p:blipFill rotWithShape="1">
          <a:blip r:embed="rId3">
            <a:alphaModFix/>
          </a:blip>
          <a:srcRect b="0" l="0" r="0" t="0"/>
          <a:stretch/>
        </p:blipFill>
        <p:spPr>
          <a:xfrm rot="10800000">
            <a:off x="-1" y="37576"/>
            <a:ext cx="5785426" cy="6726574"/>
          </a:xfrm>
          <a:prstGeom prst="rect">
            <a:avLst/>
          </a:prstGeom>
          <a:noFill/>
          <a:ln>
            <a:noFill/>
          </a:ln>
        </p:spPr>
      </p:pic>
      <p:sp>
        <p:nvSpPr>
          <p:cNvPr id="1505" name="Google Shape;1505;p198"/>
          <p:cNvSpPr txBox="1"/>
          <p:nvPr/>
        </p:nvSpPr>
        <p:spPr>
          <a:xfrm>
            <a:off x="5180766" y="3985653"/>
            <a:ext cx="3810894" cy="245618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i="0" lang="en-US" sz="3100" u="none" cap="none" strike="noStrike">
                <a:solidFill>
                  <a:srgbClr val="FFFFFF"/>
                </a:solidFill>
                <a:latin typeface="Lucida Sans"/>
                <a:ea typeface="Lucida Sans"/>
                <a:cs typeface="Lucida Sans"/>
                <a:sym typeface="Lucida Sans"/>
              </a:rPr>
              <a:t>Download the Principles from </a:t>
            </a:r>
            <a:r>
              <a:rPr i="0" lang="en-US" sz="3100" u="none" cap="none" strike="noStrike">
                <a:solidFill>
                  <a:srgbClr val="22A469"/>
                </a:solidFill>
                <a:latin typeface="Lucida Sans"/>
                <a:ea typeface="Lucida Sans"/>
                <a:cs typeface="Lucida Sans"/>
                <a:sym typeface="Lucida Sans"/>
              </a:rPr>
              <a:t>achievethecore.org</a:t>
            </a:r>
            <a:r>
              <a:rPr i="0" lang="en-US" sz="3100" u="none" cap="none" strike="noStrike">
                <a:solidFill>
                  <a:srgbClr val="FFFFFF"/>
                </a:solidFill>
                <a:latin typeface="Lucida Sans"/>
                <a:ea typeface="Lucida Sans"/>
                <a:cs typeface="Lucida Sans"/>
                <a:sym typeface="Lucida Sans"/>
              </a:rPr>
              <a:t> today!</a:t>
            </a:r>
            <a:endParaRPr sz="800">
              <a:latin typeface="Lucida Sans"/>
              <a:ea typeface="Lucida Sans"/>
              <a:cs typeface="Lucida Sans"/>
              <a:sym typeface="Lucida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0" name="Shape 1510"/>
        <p:cNvGrpSpPr/>
        <p:nvPr/>
      </p:nvGrpSpPr>
      <p:grpSpPr>
        <a:xfrm>
          <a:off x="0" y="0"/>
          <a:ext cx="0" cy="0"/>
          <a:chOff x="0" y="0"/>
          <a:chExt cx="0" cy="0"/>
        </a:xfrm>
      </p:grpSpPr>
      <p:sp>
        <p:nvSpPr>
          <p:cNvPr id="1511" name="Google Shape;1511;p199"/>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800" u="none" cap="none" strike="noStrike">
                <a:solidFill>
                  <a:schemeClr val="lt1"/>
                </a:solidFill>
                <a:latin typeface="Lucida Sans"/>
                <a:ea typeface="Lucida Sans"/>
                <a:cs typeface="Lucida Sans"/>
                <a:sym typeface="Lucida Sans"/>
              </a:rPr>
              <a:t>Questions for </a:t>
            </a:r>
            <a:r>
              <a:rPr lang="en-US"/>
              <a:t>O</a:t>
            </a:r>
            <a:r>
              <a:rPr b="0" i="0" lang="en-US" sz="2800" u="none" cap="none" strike="noStrike">
                <a:solidFill>
                  <a:schemeClr val="lt1"/>
                </a:solidFill>
                <a:latin typeface="Lucida Sans"/>
                <a:ea typeface="Lucida Sans"/>
                <a:cs typeface="Lucida Sans"/>
                <a:sym typeface="Lucida Sans"/>
              </a:rPr>
              <a:t>ur Guests?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6" name="Shape 1516"/>
        <p:cNvGrpSpPr/>
        <p:nvPr/>
      </p:nvGrpSpPr>
      <p:grpSpPr>
        <a:xfrm>
          <a:off x="0" y="0"/>
          <a:ext cx="0" cy="0"/>
          <a:chOff x="0" y="0"/>
          <a:chExt cx="0" cy="0"/>
        </a:xfrm>
      </p:grpSpPr>
      <p:sp>
        <p:nvSpPr>
          <p:cNvPr id="1517" name="Google Shape;1517;p200"/>
          <p:cNvSpPr txBox="1"/>
          <p:nvPr>
            <p:ph type="title"/>
          </p:nvPr>
        </p:nvSpPr>
        <p:spPr>
          <a:xfrm>
            <a:off x="304800" y="274647"/>
            <a:ext cx="8572500" cy="87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0" i="0" lang="en-US" sz="2400" u="none" cap="none" strike="noStrike">
                <a:solidFill>
                  <a:srgbClr val="595959"/>
                </a:solidFill>
                <a:latin typeface="Lucida Sans"/>
                <a:ea typeface="Lucida Sans"/>
                <a:cs typeface="Lucida Sans"/>
                <a:sym typeface="Lucida Sans"/>
              </a:rPr>
              <a:t>Join our network!</a:t>
            </a:r>
            <a:endParaRPr/>
          </a:p>
        </p:txBody>
      </p:sp>
      <p:sp>
        <p:nvSpPr>
          <p:cNvPr id="1518" name="Google Shape;1518;p200"/>
          <p:cNvSpPr txBox="1"/>
          <p:nvPr/>
        </p:nvSpPr>
        <p:spPr>
          <a:xfrm>
            <a:off x="393775" y="2846025"/>
            <a:ext cx="3623100" cy="7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519" name="Google Shape;1519;p200"/>
          <p:cNvSpPr txBox="1"/>
          <p:nvPr/>
        </p:nvSpPr>
        <p:spPr>
          <a:xfrm>
            <a:off x="4848450" y="3336838"/>
            <a:ext cx="4012800" cy="52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520" name="Google Shape;1520;p200"/>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521" name="Google Shape;1521;p200"/>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522" name="Google Shape;1522;p200"/>
          <p:cNvSpPr txBox="1"/>
          <p:nvPr/>
        </p:nvSpPr>
        <p:spPr>
          <a:xfrm>
            <a:off x="845600" y="5168575"/>
            <a:ext cx="3623100" cy="7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523" name="Google Shape;1523;p200"/>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524" name="Google Shape;1524;p200"/>
          <p:cNvSpPr txBox="1"/>
          <p:nvPr/>
        </p:nvSpPr>
        <p:spPr>
          <a:xfrm>
            <a:off x="5848100" y="4780600"/>
            <a:ext cx="2738700" cy="74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indent="0" lvl="0" marL="0" rtl="0" algn="ctr">
              <a:spcBef>
                <a:spcPts val="0"/>
              </a:spcBef>
              <a:spcAft>
                <a:spcPts val="0"/>
              </a:spcAft>
              <a:buNone/>
            </a:pPr>
            <a:r>
              <a:t/>
            </a:r>
            <a:endParaRPr sz="1600">
              <a:solidFill>
                <a:srgbClr val="2A7251"/>
              </a:solidFill>
              <a:latin typeface="Lucida Sans"/>
              <a:ea typeface="Lucida Sans"/>
              <a:cs typeface="Lucida Sans"/>
              <a:sym typeface="Lucida Sans"/>
            </a:endParaRPr>
          </a:p>
        </p:txBody>
      </p:sp>
      <p:pic>
        <p:nvPicPr>
          <p:cNvPr id="1525" name="Google Shape;1525;p200"/>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526" name="Google Shape;1526;p200"/>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1" name="Shape 1531"/>
        <p:cNvGrpSpPr/>
        <p:nvPr/>
      </p:nvGrpSpPr>
      <p:grpSpPr>
        <a:xfrm>
          <a:off x="0" y="0"/>
          <a:ext cx="0" cy="0"/>
          <a:chOff x="0" y="0"/>
          <a:chExt cx="0" cy="0"/>
        </a:xfrm>
      </p:grpSpPr>
      <p:sp>
        <p:nvSpPr>
          <p:cNvPr id="1532" name="Google Shape;1532;p201"/>
          <p:cNvSpPr txBox="1"/>
          <p:nvPr>
            <p:ph type="title"/>
          </p:nvPr>
        </p:nvSpPr>
        <p:spPr>
          <a:xfrm>
            <a:off x="304800" y="274638"/>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2800"/>
              <a:t>Please J</a:t>
            </a:r>
            <a:r>
              <a:rPr lang="en-US" sz="2800"/>
              <a:t>oin </a:t>
            </a:r>
            <a:r>
              <a:rPr lang="en-US" sz="2800"/>
              <a:t>U</a:t>
            </a:r>
            <a:r>
              <a:rPr lang="en-US" sz="2800"/>
              <a:t>s!</a:t>
            </a:r>
            <a:endParaRPr sz="2800"/>
          </a:p>
        </p:txBody>
      </p:sp>
      <p:sp>
        <p:nvSpPr>
          <p:cNvPr id="1533" name="Google Shape;1533;p201"/>
          <p:cNvSpPr txBox="1"/>
          <p:nvPr/>
        </p:nvSpPr>
        <p:spPr>
          <a:xfrm>
            <a:off x="1879950" y="1937688"/>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534" name="Google Shape;1534;p201"/>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535" name="Google Shape;1535;p201"/>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536" name="Google Shape;1536;p201"/>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537" name="Google Shape;1537;p201"/>
          <p:cNvSpPr txBox="1"/>
          <p:nvPr/>
        </p:nvSpPr>
        <p:spPr>
          <a:xfrm>
            <a:off x="1879950" y="2987400"/>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538" name="Google Shape;1538;p201"/>
          <p:cNvSpPr txBox="1"/>
          <p:nvPr/>
        </p:nvSpPr>
        <p:spPr>
          <a:xfrm>
            <a:off x="1879950" y="3959075"/>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539" name="Google Shape;1539;p201"/>
          <p:cNvSpPr txBox="1"/>
          <p:nvPr/>
        </p:nvSpPr>
        <p:spPr>
          <a:xfrm>
            <a:off x="1879950" y="4930750"/>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540" name="Google Shape;1540;p201"/>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541" name="Google Shape;1541;p201"/>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6" name="Shape 1546"/>
        <p:cNvGrpSpPr/>
        <p:nvPr/>
      </p:nvGrpSpPr>
      <p:grpSpPr>
        <a:xfrm>
          <a:off x="0" y="0"/>
          <a:ext cx="0" cy="0"/>
          <a:chOff x="0" y="0"/>
          <a:chExt cx="0" cy="0"/>
        </a:xfrm>
      </p:grpSpPr>
      <p:sp>
        <p:nvSpPr>
          <p:cNvPr id="1547" name="Google Shape;1547;p20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3F3F39"/>
                </a:solidFill>
                <a:latin typeface="Lucida Sans"/>
                <a:ea typeface="Lucida Sans"/>
                <a:cs typeface="Lucida Sans"/>
                <a:sym typeface="Lucida Sans"/>
              </a:rPr>
              <a:t>Please </a:t>
            </a:r>
            <a:r>
              <a:rPr lang="en-US" sz="2800">
                <a:solidFill>
                  <a:srgbClr val="3F3F39"/>
                </a:solidFill>
              </a:rPr>
              <a:t>J</a:t>
            </a:r>
            <a:r>
              <a:rPr b="0" i="0" lang="en-US" sz="2800" u="none" cap="none" strike="noStrike">
                <a:solidFill>
                  <a:srgbClr val="3F3F39"/>
                </a:solidFill>
                <a:latin typeface="Lucida Sans"/>
                <a:ea typeface="Lucida Sans"/>
                <a:cs typeface="Lucida Sans"/>
                <a:sym typeface="Lucida Sans"/>
              </a:rPr>
              <a:t>oin </a:t>
            </a:r>
            <a:r>
              <a:rPr lang="en-US" sz="2800">
                <a:solidFill>
                  <a:srgbClr val="3F3F39"/>
                </a:solidFill>
              </a:rPr>
              <a:t>U</a:t>
            </a:r>
            <a:r>
              <a:rPr b="0" i="0" lang="en-US" sz="2800" u="none" cap="none" strike="noStrike">
                <a:solidFill>
                  <a:srgbClr val="3F3F39"/>
                </a:solidFill>
                <a:latin typeface="Lucida Sans"/>
                <a:ea typeface="Lucida Sans"/>
                <a:cs typeface="Lucida Sans"/>
                <a:sym typeface="Lucida Sans"/>
              </a:rPr>
              <a:t>s </a:t>
            </a:r>
            <a:r>
              <a:rPr lang="en-US" sz="2800">
                <a:solidFill>
                  <a:srgbClr val="3F3F39"/>
                </a:solidFill>
              </a:rPr>
              <a:t>A</a:t>
            </a:r>
            <a:r>
              <a:rPr b="0" i="0" lang="en-US" sz="2800" u="none" cap="none" strike="noStrike">
                <a:solidFill>
                  <a:srgbClr val="3F3F39"/>
                </a:solidFill>
                <a:latin typeface="Lucida Sans"/>
                <a:ea typeface="Lucida Sans"/>
                <a:cs typeface="Lucida Sans"/>
                <a:sym typeface="Lucida Sans"/>
              </a:rPr>
              <a:t>gain </a:t>
            </a:r>
            <a:r>
              <a:rPr lang="en-US" sz="2800">
                <a:solidFill>
                  <a:srgbClr val="3F3F39"/>
                </a:solidFill>
              </a:rPr>
              <a:t>N</a:t>
            </a:r>
            <a:r>
              <a:rPr b="0" i="0" lang="en-US" sz="2800" u="none" cap="none" strike="noStrike">
                <a:solidFill>
                  <a:srgbClr val="3F3F39"/>
                </a:solidFill>
                <a:latin typeface="Lucida Sans"/>
                <a:ea typeface="Lucida Sans"/>
                <a:cs typeface="Lucida Sans"/>
                <a:sym typeface="Lucida Sans"/>
              </a:rPr>
              <a:t>ext </a:t>
            </a:r>
            <a:r>
              <a:rPr lang="en-US" sz="2800">
                <a:solidFill>
                  <a:srgbClr val="3F3F39"/>
                </a:solidFill>
              </a:rPr>
              <a:t>M</a:t>
            </a:r>
            <a:r>
              <a:rPr b="0" i="0" lang="en-US" sz="2800" u="none" cap="none" strike="noStrike">
                <a:solidFill>
                  <a:srgbClr val="3F3F39"/>
                </a:solidFill>
                <a:latin typeface="Lucida Sans"/>
                <a:ea typeface="Lucida Sans"/>
                <a:cs typeface="Lucida Sans"/>
                <a:sym typeface="Lucida Sans"/>
              </a:rPr>
              <a:t>onth!</a:t>
            </a:r>
            <a:endParaRPr/>
          </a:p>
        </p:txBody>
      </p:sp>
      <p:sp>
        <p:nvSpPr>
          <p:cNvPr id="1548" name="Google Shape;1548;p202"/>
          <p:cNvSpPr txBox="1"/>
          <p:nvPr>
            <p:ph idx="1" type="body"/>
          </p:nvPr>
        </p:nvSpPr>
        <p:spPr>
          <a:xfrm>
            <a:off x="386950" y="1487775"/>
            <a:ext cx="82296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3F3F39"/>
              </a:buClr>
              <a:buSzPts val="2400"/>
              <a:buFont typeface="Lucida Sans"/>
              <a:buChar char="●"/>
            </a:pPr>
            <a:r>
              <a:rPr b="0" i="0" lang="en-US" sz="2400" u="none" cap="none" strike="noStrike">
                <a:solidFill>
                  <a:srgbClr val="3F3F39"/>
                </a:solidFill>
                <a:latin typeface="Lucida Sans"/>
                <a:ea typeface="Lucida Sans"/>
                <a:cs typeface="Lucida Sans"/>
                <a:sym typeface="Lucida Sans"/>
              </a:rPr>
              <a:t>Next month’s webinar: </a:t>
            </a:r>
            <a:endParaRPr/>
          </a:p>
          <a:p>
            <a:pPr indent="-342900" lvl="0" marL="342900" marR="0" rtl="0" algn="l">
              <a:lnSpc>
                <a:spcPct val="100000"/>
              </a:lnSpc>
              <a:spcBef>
                <a:spcPts val="0"/>
              </a:spcBef>
              <a:spcAft>
                <a:spcPts val="0"/>
              </a:spcAft>
              <a:buClr>
                <a:srgbClr val="3F3F39"/>
              </a:buClr>
              <a:buSzPts val="2400"/>
              <a:buFont typeface="Arial"/>
              <a:buNone/>
            </a:pPr>
            <a:r>
              <a:t/>
            </a:r>
            <a:endParaRPr b="0" i="0" sz="2400" u="none" cap="none" strike="noStrike">
              <a:solidFill>
                <a:srgbClr val="3F3F39"/>
              </a:solidFill>
              <a:latin typeface="Lucida Sans"/>
              <a:ea typeface="Lucida Sans"/>
              <a:cs typeface="Lucida Sans"/>
              <a:sym typeface="Lucida Sans"/>
            </a:endParaRPr>
          </a:p>
          <a:p>
            <a:pPr indent="0" lvl="0" marL="342900" rtl="0" algn="l">
              <a:lnSpc>
                <a:spcPct val="115000"/>
              </a:lnSpc>
              <a:spcBef>
                <a:spcPts val="0"/>
              </a:spcBef>
              <a:spcAft>
                <a:spcPts val="0"/>
              </a:spcAft>
              <a:buNone/>
            </a:pPr>
            <a:r>
              <a:rPr b="1" lang="en-US" sz="2400">
                <a:solidFill>
                  <a:srgbClr val="575757"/>
                </a:solidFill>
              </a:rPr>
              <a:t>Comparing Reading Research </a:t>
            </a:r>
            <a:endParaRPr b="1" sz="2400">
              <a:solidFill>
                <a:srgbClr val="575757"/>
              </a:solidFill>
            </a:endParaRPr>
          </a:p>
          <a:p>
            <a:pPr indent="0" lvl="0" marL="342900" rtl="0" algn="l">
              <a:lnSpc>
                <a:spcPct val="115000"/>
              </a:lnSpc>
              <a:spcBef>
                <a:spcPts val="0"/>
              </a:spcBef>
              <a:spcAft>
                <a:spcPts val="0"/>
              </a:spcAft>
              <a:buNone/>
            </a:pPr>
            <a:r>
              <a:rPr b="1" lang="en-US" sz="2400">
                <a:solidFill>
                  <a:srgbClr val="575757"/>
                </a:solidFill>
              </a:rPr>
              <a:t>to Program Design</a:t>
            </a:r>
            <a:br>
              <a:rPr b="1" lang="en-US" sz="2400">
                <a:solidFill>
                  <a:srgbClr val="575757"/>
                </a:solidFill>
              </a:rPr>
            </a:br>
            <a:r>
              <a:rPr b="1" lang="en-US" sz="2400">
                <a:solidFill>
                  <a:srgbClr val="575757"/>
                </a:solidFill>
              </a:rPr>
              <a:t>Wednesday, April 1, 2020 @7PM EST</a:t>
            </a:r>
            <a:endParaRPr sz="2400"/>
          </a:p>
          <a:p>
            <a:pPr indent="-342900" lvl="0" marL="342900" marR="0" rtl="0" algn="l">
              <a:lnSpc>
                <a:spcPct val="100000"/>
              </a:lnSpc>
              <a:spcBef>
                <a:spcPts val="0"/>
              </a:spcBef>
              <a:spcAft>
                <a:spcPts val="0"/>
              </a:spcAft>
              <a:buClr>
                <a:srgbClr val="3F3F39"/>
              </a:buClr>
              <a:buSzPts val="2400"/>
              <a:buFont typeface="Arial"/>
              <a:buNone/>
            </a:pPr>
            <a:r>
              <a:t/>
            </a:r>
            <a:endParaRPr b="0" i="0" sz="2400" u="none" cap="none" strike="noStrike">
              <a:solidFill>
                <a:srgbClr val="3F3F39"/>
              </a:solidFill>
              <a:latin typeface="Lucida Sans"/>
              <a:ea typeface="Lucida Sans"/>
              <a:cs typeface="Lucida Sans"/>
              <a:sym typeface="Lucida Sans"/>
            </a:endParaRPr>
          </a:p>
          <a:p>
            <a:pPr indent="-342900" lvl="0" marL="342900" marR="0" rtl="0" algn="l">
              <a:lnSpc>
                <a:spcPct val="100000"/>
              </a:lnSpc>
              <a:spcBef>
                <a:spcPts val="0"/>
              </a:spcBef>
              <a:spcAft>
                <a:spcPts val="0"/>
              </a:spcAft>
              <a:buClr>
                <a:srgbClr val="3F3F39"/>
              </a:buClr>
              <a:buSzPts val="2400"/>
              <a:buFont typeface="Lucida Sans"/>
              <a:buChar char="●"/>
            </a:pPr>
            <a:r>
              <a:rPr b="0" i="0" lang="en-US" sz="2400" u="none" cap="none" strike="noStrike">
                <a:solidFill>
                  <a:srgbClr val="3F3F39"/>
                </a:solidFill>
                <a:latin typeface="Lucida Sans"/>
                <a:ea typeface="Lucida Sans"/>
                <a:cs typeface="Lucida Sans"/>
                <a:sym typeface="Lucida Sans"/>
              </a:rPr>
              <a:t>Register Here: </a:t>
            </a:r>
            <a:r>
              <a:rPr b="0" i="0" lang="en-US" sz="2200" u="none" cap="none" strike="noStrike">
                <a:solidFill>
                  <a:srgbClr val="3F3F39"/>
                </a:solidFill>
                <a:latin typeface="Lucida Sans"/>
                <a:ea typeface="Lucida Sans"/>
                <a:cs typeface="Lucida Sans"/>
                <a:sym typeface="Lucida Sans"/>
              </a:rPr>
              <a:t> </a:t>
            </a:r>
            <a:endParaRPr b="0" i="0" sz="2200" u="none" cap="none" strike="noStrike">
              <a:solidFill>
                <a:srgbClr val="3F3F39"/>
              </a:solidFill>
              <a:latin typeface="Lucida Sans"/>
              <a:ea typeface="Lucida Sans"/>
              <a:cs typeface="Lucida Sans"/>
              <a:sym typeface="Lucida Sans"/>
            </a:endParaRPr>
          </a:p>
          <a:p>
            <a:pPr indent="0" lvl="0" marL="342900" marR="0" rtl="0" algn="l">
              <a:lnSpc>
                <a:spcPct val="100000"/>
              </a:lnSpc>
              <a:spcBef>
                <a:spcPts val="0"/>
              </a:spcBef>
              <a:spcAft>
                <a:spcPts val="0"/>
              </a:spcAft>
              <a:buNone/>
            </a:pPr>
            <a:r>
              <a:rPr lang="en-US" sz="2400" u="sng">
                <a:solidFill>
                  <a:srgbClr val="2288AF"/>
                </a:solidFill>
                <a:highlight>
                  <a:srgbClr val="FFFFFF"/>
                </a:highlight>
                <a:hlinkClick r:id="rId3"/>
              </a:rPr>
              <a:t>https://event.on24.com/wcc/r/2191041/A0A3C3F27EF7CE1D9088DF7FC4596C26</a:t>
            </a:r>
            <a:endParaRPr sz="2400">
              <a:solidFill>
                <a:srgbClr val="3F3F39"/>
              </a:solidFill>
            </a:endParaRPr>
          </a:p>
        </p:txBody>
      </p:sp>
    </p:spTree>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2" name="Shape 1552"/>
        <p:cNvGrpSpPr/>
        <p:nvPr/>
      </p:nvGrpSpPr>
      <p:grpSpPr>
        <a:xfrm>
          <a:off x="0" y="0"/>
          <a:ext cx="0" cy="0"/>
          <a:chOff x="0" y="0"/>
          <a:chExt cx="0" cy="0"/>
        </a:xfrm>
      </p:grpSpPr>
      <p:sp>
        <p:nvSpPr>
          <p:cNvPr id="1553" name="Google Shape;1553;p203"/>
          <p:cNvSpPr txBox="1"/>
          <p:nvPr>
            <p:ph type="title"/>
          </p:nvPr>
        </p:nvSpPr>
        <p:spPr>
          <a:xfrm>
            <a:off x="216568" y="2829678"/>
            <a:ext cx="8620552" cy="86836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Thank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9" name="Shape 1139"/>
        <p:cNvGrpSpPr/>
        <p:nvPr/>
      </p:nvGrpSpPr>
      <p:grpSpPr>
        <a:xfrm>
          <a:off x="0" y="0"/>
          <a:ext cx="0" cy="0"/>
          <a:chOff x="0" y="0"/>
          <a:chExt cx="0" cy="0"/>
        </a:xfrm>
      </p:grpSpPr>
      <p:sp>
        <p:nvSpPr>
          <p:cNvPr id="1140" name="Google Shape;1140;p16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3F3F39"/>
                </a:solidFill>
                <a:latin typeface="Lucida Sans"/>
                <a:ea typeface="Lucida Sans"/>
                <a:cs typeface="Lucida Sans"/>
                <a:sym typeface="Lucida Sans"/>
              </a:rPr>
              <a:t>Learn </a:t>
            </a:r>
            <a:r>
              <a:rPr lang="en-US" sz="2800">
                <a:solidFill>
                  <a:srgbClr val="3F3F39"/>
                </a:solidFill>
              </a:rPr>
              <a:t>M</a:t>
            </a:r>
            <a:r>
              <a:rPr b="0" i="0" lang="en-US" sz="2800" u="none" cap="none" strike="noStrike">
                <a:solidFill>
                  <a:srgbClr val="3F3F39"/>
                </a:solidFill>
                <a:latin typeface="Lucida Sans"/>
                <a:ea typeface="Lucida Sans"/>
                <a:cs typeface="Lucida Sans"/>
                <a:sym typeface="Lucida Sans"/>
              </a:rPr>
              <a:t>ore </a:t>
            </a:r>
            <a:r>
              <a:rPr lang="en-US" sz="2800">
                <a:solidFill>
                  <a:srgbClr val="3F3F39"/>
                </a:solidFill>
              </a:rPr>
              <a:t>A</a:t>
            </a:r>
            <a:r>
              <a:rPr b="0" i="0" lang="en-US" sz="2800" u="none" cap="none" strike="noStrike">
                <a:solidFill>
                  <a:srgbClr val="3F3F39"/>
                </a:solidFill>
                <a:latin typeface="Lucida Sans"/>
                <a:ea typeface="Lucida Sans"/>
                <a:cs typeface="Lucida Sans"/>
                <a:sym typeface="Lucida Sans"/>
              </a:rPr>
              <a:t>bout </a:t>
            </a:r>
            <a:r>
              <a:rPr lang="en-US" sz="2800">
                <a:solidFill>
                  <a:srgbClr val="3F3F39"/>
                </a:solidFill>
              </a:rPr>
              <a:t>U</a:t>
            </a:r>
            <a:r>
              <a:rPr b="0" i="0" lang="en-US" sz="2800" u="none" cap="none" strike="noStrike">
                <a:solidFill>
                  <a:srgbClr val="3F3F39"/>
                </a:solidFill>
                <a:latin typeface="Lucida Sans"/>
                <a:ea typeface="Lucida Sans"/>
                <a:cs typeface="Lucida Sans"/>
                <a:sym typeface="Lucida Sans"/>
              </a:rPr>
              <a:t>s!</a:t>
            </a:r>
            <a:endParaRPr/>
          </a:p>
        </p:txBody>
      </p:sp>
      <p:sp>
        <p:nvSpPr>
          <p:cNvPr id="1141" name="Google Shape;1141;p161"/>
          <p:cNvSpPr txBox="1"/>
          <p:nvPr>
            <p:ph idx="1" type="body"/>
          </p:nvPr>
        </p:nvSpPr>
        <p:spPr>
          <a:xfrm>
            <a:off x="457200" y="1165950"/>
            <a:ext cx="5580300" cy="45261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00000"/>
              </a:lnSpc>
              <a:spcBef>
                <a:spcPts val="0"/>
              </a:spcBef>
              <a:spcAft>
                <a:spcPts val="0"/>
              </a:spcAft>
              <a:buClr>
                <a:srgbClr val="3F3F39"/>
              </a:buClr>
              <a:buSzPts val="2000"/>
              <a:buFont typeface="Lucida Sans"/>
              <a:buChar char="●"/>
            </a:pPr>
            <a:r>
              <a:rPr b="0" i="0" lang="en-US" sz="2000" u="none" cap="none" strike="noStrike">
                <a:solidFill>
                  <a:srgbClr val="3F3F39"/>
                </a:solidFill>
                <a:latin typeface="Lucida Sans"/>
                <a:ea typeface="Lucida Sans"/>
                <a:cs typeface="Lucida Sans"/>
                <a:sym typeface="Lucida Sans"/>
              </a:rPr>
              <a:t>Contact Jennie Beltramini (</a:t>
            </a:r>
            <a:r>
              <a:rPr b="0" i="0" lang="en-US" sz="2000" u="sng" cap="none" strike="noStrike">
                <a:solidFill>
                  <a:schemeClr val="hlink"/>
                </a:solidFill>
                <a:latin typeface="Lucida Sans"/>
                <a:ea typeface="Lucida Sans"/>
                <a:cs typeface="Lucida Sans"/>
                <a:sym typeface="Lucida Sans"/>
                <a:hlinkClick r:id="rId3"/>
              </a:rPr>
              <a:t>jbeltramini@studentsachieve.net</a:t>
            </a:r>
            <a:r>
              <a:rPr b="0" i="0" lang="en-US" sz="2000" u="none" cap="none" strike="noStrike">
                <a:solidFill>
                  <a:srgbClr val="3F3F39"/>
                </a:solidFill>
                <a:latin typeface="Lucida Sans"/>
                <a:ea typeface="Lucida Sans"/>
                <a:cs typeface="Lucida Sans"/>
                <a:sym typeface="Lucida Sans"/>
              </a:rPr>
              <a:t> )</a:t>
            </a:r>
            <a:br>
              <a:rPr b="0" i="0" lang="en-US" sz="2000" u="none" cap="none" strike="noStrike">
                <a:solidFill>
                  <a:srgbClr val="3F3F39"/>
                </a:solidFill>
                <a:latin typeface="Lucida Sans"/>
                <a:ea typeface="Lucida Sans"/>
                <a:cs typeface="Lucida Sans"/>
                <a:sym typeface="Lucida Sans"/>
              </a:rPr>
            </a:br>
            <a:r>
              <a:rPr b="0" i="0" lang="en-US" sz="2000" u="none" cap="none" strike="noStrike">
                <a:solidFill>
                  <a:srgbClr val="3F3F39"/>
                </a:solidFill>
                <a:latin typeface="Lucida Sans"/>
                <a:ea typeface="Lucida Sans"/>
                <a:cs typeface="Lucida Sans"/>
                <a:sym typeface="Lucida Sans"/>
              </a:rPr>
              <a:t>Joy Delizo</a:t>
            </a:r>
            <a:r>
              <a:rPr lang="en-US" sz="2000">
                <a:solidFill>
                  <a:srgbClr val="3F3F39"/>
                </a:solidFill>
              </a:rPr>
              <a:t>-Osborne</a:t>
            </a:r>
            <a:endParaRPr sz="2000">
              <a:solidFill>
                <a:srgbClr val="3F3F39"/>
              </a:solidFill>
            </a:endParaRPr>
          </a:p>
          <a:p>
            <a:pPr indent="0" lvl="0" marL="342900" marR="0" rtl="0" algn="l">
              <a:lnSpc>
                <a:spcPct val="100000"/>
              </a:lnSpc>
              <a:spcBef>
                <a:spcPts val="0"/>
              </a:spcBef>
              <a:spcAft>
                <a:spcPts val="0"/>
              </a:spcAft>
              <a:buNone/>
            </a:pPr>
            <a:r>
              <a:rPr lang="en-US" sz="2000">
                <a:solidFill>
                  <a:srgbClr val="3F3F39"/>
                </a:solidFill>
              </a:rPr>
              <a:t>(</a:t>
            </a:r>
            <a:r>
              <a:rPr lang="en-US" sz="2000" u="sng">
                <a:solidFill>
                  <a:schemeClr val="hlink"/>
                </a:solidFill>
                <a:hlinkClick r:id="rId4"/>
              </a:rPr>
              <a:t>jdelizo-osborne@studentsachieve.net</a:t>
            </a:r>
            <a:r>
              <a:rPr lang="en-US" sz="2000">
                <a:solidFill>
                  <a:srgbClr val="3F3F39"/>
                </a:solidFill>
              </a:rPr>
              <a:t>)</a:t>
            </a:r>
            <a:endParaRPr sz="2000">
              <a:solidFill>
                <a:srgbClr val="3F3F39"/>
              </a:solidFill>
            </a:endParaRPr>
          </a:p>
          <a:p>
            <a:pPr indent="-317500" lvl="0" marL="342900" marR="0" rtl="0" algn="l">
              <a:lnSpc>
                <a:spcPct val="100000"/>
              </a:lnSpc>
              <a:spcBef>
                <a:spcPts val="480"/>
              </a:spcBef>
              <a:spcAft>
                <a:spcPts val="0"/>
              </a:spcAft>
              <a:buClr>
                <a:srgbClr val="3F3F39"/>
              </a:buClr>
              <a:buSzPts val="2000"/>
              <a:buFont typeface="Lucida Sans"/>
              <a:buChar char="●"/>
            </a:pPr>
            <a:r>
              <a:rPr b="0" i="0" lang="en-US" sz="2000" u="none" cap="none" strike="noStrike">
                <a:solidFill>
                  <a:srgbClr val="3F3F39"/>
                </a:solidFill>
                <a:latin typeface="Lucida Sans"/>
                <a:ea typeface="Lucida Sans"/>
                <a:cs typeface="Lucida Sans"/>
                <a:sym typeface="Lucida Sans"/>
              </a:rPr>
              <a:t>Complete this survey to join our database (and mailing list): </a:t>
            </a:r>
            <a:r>
              <a:rPr b="0" i="0" lang="en-US" sz="2000" u="sng" cap="none" strike="noStrike">
                <a:solidFill>
                  <a:schemeClr val="hlink"/>
                </a:solidFill>
                <a:latin typeface="Lucida Sans"/>
                <a:ea typeface="Lucida Sans"/>
                <a:cs typeface="Lucida Sans"/>
                <a:sym typeface="Lucida Sans"/>
                <a:hlinkClick r:id="rId5"/>
              </a:rPr>
              <a:t>www.achievethecore.org/ca-signup</a:t>
            </a:r>
            <a:endParaRPr sz="2000"/>
          </a:p>
          <a:p>
            <a:pPr indent="-317500" lvl="0" marL="342900" marR="0" rtl="0" algn="l">
              <a:lnSpc>
                <a:spcPct val="100000"/>
              </a:lnSpc>
              <a:spcBef>
                <a:spcPts val="480"/>
              </a:spcBef>
              <a:spcAft>
                <a:spcPts val="0"/>
              </a:spcAft>
              <a:buClr>
                <a:srgbClr val="3F3F39"/>
              </a:buClr>
              <a:buSzPts val="2000"/>
              <a:buFont typeface="Lucida Sans"/>
              <a:buChar char="●"/>
            </a:pPr>
            <a:r>
              <a:rPr b="0" i="0" lang="en-US" sz="2000" u="none" cap="none" strike="noStrike">
                <a:solidFill>
                  <a:srgbClr val="3F3F39"/>
                </a:solidFill>
                <a:latin typeface="Lucida Sans"/>
                <a:ea typeface="Lucida Sans"/>
                <a:cs typeface="Lucida Sans"/>
                <a:sym typeface="Lucida Sans"/>
              </a:rPr>
              <a:t>Visit our website: </a:t>
            </a:r>
            <a:r>
              <a:rPr b="0" i="0" lang="en-US" sz="2000" u="sng" cap="none" strike="noStrike">
                <a:solidFill>
                  <a:schemeClr val="hlink"/>
                </a:solidFill>
                <a:latin typeface="Lucida Sans"/>
                <a:ea typeface="Lucida Sans"/>
                <a:cs typeface="Lucida Sans"/>
                <a:sym typeface="Lucida Sans"/>
                <a:hlinkClick r:id="rId6"/>
              </a:rPr>
              <a:t>www.achievethecore.org</a:t>
            </a:r>
            <a:endParaRPr sz="2000"/>
          </a:p>
          <a:p>
            <a:pPr indent="-190500" lvl="0" marL="342900" marR="0" rtl="0" algn="l">
              <a:lnSpc>
                <a:spcPct val="100000"/>
              </a:lnSpc>
              <a:spcBef>
                <a:spcPts val="480"/>
              </a:spcBef>
              <a:spcAft>
                <a:spcPts val="0"/>
              </a:spcAft>
              <a:buClr>
                <a:srgbClr val="3F3F39"/>
              </a:buClr>
              <a:buSzPts val="600"/>
              <a:buFont typeface="Arial"/>
              <a:buNone/>
            </a:pPr>
            <a:r>
              <a:t/>
            </a:r>
            <a:endParaRPr b="0" i="0" sz="2400" u="none" cap="none" strike="noStrike">
              <a:solidFill>
                <a:srgbClr val="3F3F39"/>
              </a:solidFill>
              <a:latin typeface="Lucida Sans"/>
              <a:ea typeface="Lucida Sans"/>
              <a:cs typeface="Lucida Sans"/>
              <a:sym typeface="Lucida Sans"/>
            </a:endParaRPr>
          </a:p>
          <a:p>
            <a:pPr indent="-190500" lvl="0" marL="342900" marR="0" rtl="0" algn="l">
              <a:lnSpc>
                <a:spcPct val="100000"/>
              </a:lnSpc>
              <a:spcBef>
                <a:spcPts val="480"/>
              </a:spcBef>
              <a:spcAft>
                <a:spcPts val="0"/>
              </a:spcAft>
              <a:buClr>
                <a:srgbClr val="3F3F39"/>
              </a:buClr>
              <a:buSzPts val="600"/>
              <a:buFont typeface="Arial"/>
              <a:buNone/>
            </a:pPr>
            <a:r>
              <a:t/>
            </a:r>
            <a:endParaRPr b="0" i="0" sz="2400" u="none" cap="none" strike="noStrike">
              <a:solidFill>
                <a:srgbClr val="3F3F39"/>
              </a:solidFill>
              <a:latin typeface="Lucida Sans"/>
              <a:ea typeface="Lucida Sans"/>
              <a:cs typeface="Lucida Sans"/>
              <a:sym typeface="Lucida Sans"/>
            </a:endParaRPr>
          </a:p>
        </p:txBody>
      </p:sp>
      <p:pic>
        <p:nvPicPr>
          <p:cNvPr id="1142" name="Google Shape;1142;p161"/>
          <p:cNvPicPr preferRelativeResize="0"/>
          <p:nvPr/>
        </p:nvPicPr>
        <p:blipFill>
          <a:blip r:embed="rId7">
            <a:alphaModFix/>
          </a:blip>
          <a:stretch>
            <a:fillRect/>
          </a:stretch>
        </p:blipFill>
        <p:spPr>
          <a:xfrm>
            <a:off x="6189900" y="396005"/>
            <a:ext cx="2590851" cy="3352874"/>
          </a:xfrm>
          <a:prstGeom prst="rect">
            <a:avLst/>
          </a:prstGeom>
          <a:noFill/>
          <a:ln>
            <a:noFill/>
          </a:ln>
        </p:spPr>
      </p:pic>
      <p:pic>
        <p:nvPicPr>
          <p:cNvPr id="1143" name="Google Shape;1143;p161"/>
          <p:cNvPicPr preferRelativeResize="0"/>
          <p:nvPr/>
        </p:nvPicPr>
        <p:blipFill rotWithShape="1">
          <a:blip r:embed="rId8">
            <a:alphaModFix/>
          </a:blip>
          <a:srcRect b="57841" l="0" r="0" t="0"/>
          <a:stretch/>
        </p:blipFill>
        <p:spPr>
          <a:xfrm>
            <a:off x="0" y="4285600"/>
            <a:ext cx="9143999" cy="2047250"/>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7" name="Shape 1147"/>
        <p:cNvGrpSpPr/>
        <p:nvPr/>
      </p:nvGrpSpPr>
      <p:grpSpPr>
        <a:xfrm>
          <a:off x="0" y="0"/>
          <a:ext cx="0" cy="0"/>
          <a:chOff x="0" y="0"/>
          <a:chExt cx="0" cy="0"/>
        </a:xfrm>
      </p:grpSpPr>
      <p:sp>
        <p:nvSpPr>
          <p:cNvPr id="1148" name="Google Shape;1148;p162"/>
          <p:cNvSpPr txBox="1"/>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1149" name="Google Shape;1149;p162"/>
          <p:cNvSpPr txBox="1"/>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indent="0" lvl="0" marL="0" rtl="0" algn="l">
              <a:spcBef>
                <a:spcPts val="480"/>
              </a:spcBef>
              <a:spcAft>
                <a:spcPts val="0"/>
              </a:spcAft>
              <a:buNone/>
            </a:pPr>
            <a:r>
              <a:t/>
            </a:r>
            <a:endParaRPr sz="2400">
              <a:solidFill>
                <a:srgbClr val="3F3F39"/>
              </a:solidFill>
              <a:latin typeface="Lucida Sans"/>
              <a:ea typeface="Lucida Sans"/>
              <a:cs typeface="Lucida Sans"/>
              <a:sym typeface="Lucida Sans"/>
            </a:endParaRPr>
          </a:p>
          <a:p>
            <a:pPr indent="-342900" lvl="0" marL="342900" rtl="0" algn="l">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@achievethecore</a:t>
            </a:r>
            <a:endParaRPr sz="2200">
              <a:solidFill>
                <a:srgbClr val="434343"/>
              </a:solidFill>
              <a:latin typeface="Lucida Sans"/>
              <a:ea typeface="Lucida Sans"/>
              <a:cs typeface="Lucida Sans"/>
              <a:sym typeface="Lucida Sans"/>
            </a:endParaRPr>
          </a:p>
          <a:p>
            <a:pPr indent="-342900" lvl="0" marL="342900" rtl="0" algn="l">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@JennieBeltro</a:t>
            </a:r>
            <a:endParaRPr sz="2400">
              <a:solidFill>
                <a:srgbClr val="434343"/>
              </a:solidFill>
              <a:latin typeface="Lucida Sans"/>
              <a:ea typeface="Lucida Sans"/>
              <a:cs typeface="Lucida Sans"/>
              <a:sym typeface="Lucida Sans"/>
            </a:endParaRPr>
          </a:p>
          <a:p>
            <a:pPr indent="0" lvl="0" marL="342900" rtl="0" algn="l">
              <a:spcBef>
                <a:spcPts val="440"/>
              </a:spcBef>
              <a:spcAft>
                <a:spcPts val="0"/>
              </a:spcAft>
              <a:buNone/>
            </a:pPr>
            <a:r>
              <a:t/>
            </a:r>
            <a:endParaRPr sz="2400">
              <a:solidFill>
                <a:srgbClr val="434343"/>
              </a:solidFill>
              <a:latin typeface="Lucida Sans"/>
              <a:ea typeface="Lucida Sans"/>
              <a:cs typeface="Lucida Sans"/>
              <a:sym typeface="Lucida Sans"/>
            </a:endParaRPr>
          </a:p>
        </p:txBody>
      </p:sp>
      <p:pic>
        <p:nvPicPr>
          <p:cNvPr id="1150" name="Google Shape;1150;p162"/>
          <p:cNvPicPr preferRelativeResize="0"/>
          <p:nvPr/>
        </p:nvPicPr>
        <p:blipFill rotWithShape="1">
          <a:blip r:embed="rId3">
            <a:alphaModFix/>
          </a:blip>
          <a:srcRect b="0" l="0" r="0" t="0"/>
          <a:stretch/>
        </p:blipFill>
        <p:spPr>
          <a:xfrm>
            <a:off x="7197163" y="157850"/>
            <a:ext cx="1750287" cy="1259775"/>
          </a:xfrm>
          <a:prstGeom prst="rect">
            <a:avLst/>
          </a:prstGeom>
          <a:noFill/>
          <a:ln>
            <a:noFill/>
          </a:ln>
        </p:spPr>
      </p:pic>
      <p:pic>
        <p:nvPicPr>
          <p:cNvPr id="1151" name="Google Shape;1151;p162"/>
          <p:cNvPicPr preferRelativeResize="0"/>
          <p:nvPr/>
        </p:nvPicPr>
        <p:blipFill rotWithShape="1">
          <a:blip r:embed="rId4">
            <a:alphaModFix/>
          </a:blip>
          <a:srcRect b="0" l="0" r="0" t="8475"/>
          <a:stretch/>
        </p:blipFill>
        <p:spPr>
          <a:xfrm>
            <a:off x="4041201" y="2136513"/>
            <a:ext cx="4983101" cy="3420449"/>
          </a:xfrm>
          <a:prstGeom prst="rect">
            <a:avLst/>
          </a:prstGeom>
          <a:noFill/>
          <a:ln>
            <a:noFill/>
          </a:ln>
        </p:spPr>
      </p:pic>
      <p:sp>
        <p:nvSpPr>
          <p:cNvPr id="1152" name="Google Shape;1152;p162"/>
          <p:cNvSpPr/>
          <p:nvPr/>
        </p:nvSpPr>
        <p:spPr>
          <a:xfrm>
            <a:off x="6994825" y="5195450"/>
            <a:ext cx="410400" cy="3615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162"/>
          <p:cNvSpPr txBox="1"/>
          <p:nvPr/>
        </p:nvSpPr>
        <p:spPr>
          <a:xfrm>
            <a:off x="6515875" y="6126175"/>
            <a:ext cx="17502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1154" name="Google Shape;1154;p162"/>
          <p:cNvSpPr/>
          <p:nvPr/>
        </p:nvSpPr>
        <p:spPr>
          <a:xfrm>
            <a:off x="7097425" y="5643750"/>
            <a:ext cx="307800" cy="583800"/>
          </a:xfrm>
          <a:prstGeom prst="upArrow">
            <a:avLst>
              <a:gd fmla="val 50000" name="adj1"/>
              <a:gd fmla="val 50000" name="adj2"/>
            </a:avLst>
          </a:prstGeom>
          <a:solidFill>
            <a:srgbClr val="FF0000"/>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9" name="Shape 1159"/>
        <p:cNvGrpSpPr/>
        <p:nvPr/>
      </p:nvGrpSpPr>
      <p:grpSpPr>
        <a:xfrm>
          <a:off x="0" y="0"/>
          <a:ext cx="0" cy="0"/>
          <a:chOff x="0" y="0"/>
          <a:chExt cx="0" cy="0"/>
        </a:xfrm>
      </p:grpSpPr>
      <p:sp>
        <p:nvSpPr>
          <p:cNvPr id="1160" name="Google Shape;1160;p163"/>
          <p:cNvSpPr txBox="1"/>
          <p:nvPr>
            <p:ph type="title"/>
          </p:nvPr>
        </p:nvSpPr>
        <p:spPr>
          <a:xfrm>
            <a:off x="382825" y="-102063"/>
            <a:ext cx="82296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700"/>
              <a:buFont typeface="Allerta"/>
              <a:buNone/>
            </a:pPr>
            <a:r>
              <a:rPr b="0" i="0" lang="en-US" sz="2800" u="none" cap="none" strike="noStrike">
                <a:solidFill>
                  <a:srgbClr val="3F3F39"/>
                </a:solidFill>
                <a:latin typeface="Lucida Sans"/>
                <a:ea typeface="Lucida Sans"/>
                <a:cs typeface="Lucida Sans"/>
                <a:sym typeface="Lucida Sans"/>
              </a:rPr>
              <a:t>Engage with </a:t>
            </a:r>
            <a:r>
              <a:rPr lang="en-US" sz="2800">
                <a:solidFill>
                  <a:srgbClr val="3F3F39"/>
                </a:solidFill>
              </a:rPr>
              <a:t>U</a:t>
            </a:r>
            <a:r>
              <a:rPr b="0" i="0" lang="en-US" sz="2800" u="none" cap="none" strike="noStrike">
                <a:solidFill>
                  <a:srgbClr val="3F3F39"/>
                </a:solidFill>
                <a:latin typeface="Lucida Sans"/>
                <a:ea typeface="Lucida Sans"/>
                <a:cs typeface="Lucida Sans"/>
                <a:sym typeface="Lucida Sans"/>
              </a:rPr>
              <a:t>s!</a:t>
            </a:r>
            <a:endParaRPr/>
          </a:p>
        </p:txBody>
      </p:sp>
      <p:sp>
        <p:nvSpPr>
          <p:cNvPr id="1161" name="Google Shape;1161;p163"/>
          <p:cNvSpPr txBox="1"/>
          <p:nvPr>
            <p:ph idx="1" type="body"/>
          </p:nvPr>
        </p:nvSpPr>
        <p:spPr>
          <a:xfrm>
            <a:off x="504450" y="1923650"/>
            <a:ext cx="7373100" cy="452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Clr>
                <a:schemeClr val="dk1"/>
              </a:buClr>
              <a:buSzPts val="600"/>
              <a:buFont typeface="Arial"/>
              <a:buNone/>
            </a:pPr>
            <a:r>
              <a:t/>
            </a:r>
            <a:endParaRPr>
              <a:solidFill>
                <a:srgbClr val="3F3F39"/>
              </a:solidFill>
            </a:endParaRPr>
          </a:p>
          <a:p>
            <a:pPr indent="0" lvl="0" marL="0" rtl="0" algn="l">
              <a:lnSpc>
                <a:spcPct val="115000"/>
              </a:lnSpc>
              <a:spcBef>
                <a:spcPts val="600"/>
              </a:spcBef>
              <a:spcAft>
                <a:spcPts val="0"/>
              </a:spcAft>
              <a:buClr>
                <a:schemeClr val="dk1"/>
              </a:buClr>
              <a:buSzPts val="600"/>
              <a:buFont typeface="Arial"/>
              <a:buNone/>
            </a:pPr>
            <a:r>
              <a:t/>
            </a:r>
            <a:endParaRPr>
              <a:solidFill>
                <a:srgbClr val="3F3F39"/>
              </a:solidFill>
            </a:endParaRPr>
          </a:p>
          <a:p>
            <a:pPr indent="0" lvl="0" marL="0" rtl="0" algn="l">
              <a:lnSpc>
                <a:spcPct val="115000"/>
              </a:lnSpc>
              <a:spcBef>
                <a:spcPts val="600"/>
              </a:spcBef>
              <a:spcAft>
                <a:spcPts val="0"/>
              </a:spcAft>
              <a:buClr>
                <a:schemeClr val="dk1"/>
              </a:buClr>
              <a:buSzPts val="600"/>
              <a:buFont typeface="Arial"/>
              <a:buNone/>
            </a:pPr>
            <a:r>
              <a:t/>
            </a:r>
            <a:endParaRPr>
              <a:solidFill>
                <a:srgbClr val="3F3F39"/>
              </a:solidFill>
            </a:endParaRPr>
          </a:p>
          <a:p>
            <a:pPr indent="0" lvl="0" marL="0" rtl="0" algn="l">
              <a:lnSpc>
                <a:spcPct val="115000"/>
              </a:lnSpc>
              <a:spcBef>
                <a:spcPts val="600"/>
              </a:spcBef>
              <a:spcAft>
                <a:spcPts val="0"/>
              </a:spcAft>
              <a:buClr>
                <a:schemeClr val="dk1"/>
              </a:buClr>
              <a:buSzPts val="600"/>
              <a:buFont typeface="Arial"/>
              <a:buNone/>
            </a:pPr>
            <a:r>
              <a:t/>
            </a:r>
            <a:endParaRPr>
              <a:solidFill>
                <a:srgbClr val="3F3F39"/>
              </a:solidFill>
            </a:endParaRPr>
          </a:p>
          <a:p>
            <a:pPr indent="0" lvl="0" marL="0" rtl="0" algn="l">
              <a:lnSpc>
                <a:spcPct val="115000"/>
              </a:lnSpc>
              <a:spcBef>
                <a:spcPts val="600"/>
              </a:spcBef>
              <a:spcAft>
                <a:spcPts val="0"/>
              </a:spcAft>
              <a:buClr>
                <a:schemeClr val="dk1"/>
              </a:buClr>
              <a:buSzPts val="600"/>
              <a:buFont typeface="Arial"/>
              <a:buNone/>
            </a:pPr>
            <a:r>
              <a:t/>
            </a:r>
            <a:endParaRPr sz="2400">
              <a:solidFill>
                <a:srgbClr val="3F3F39"/>
              </a:solidFill>
            </a:endParaRPr>
          </a:p>
          <a:p>
            <a:pPr indent="0" lvl="0" marL="0" rtl="0" algn="l">
              <a:lnSpc>
                <a:spcPct val="115000"/>
              </a:lnSpc>
              <a:spcBef>
                <a:spcPts val="600"/>
              </a:spcBef>
              <a:spcAft>
                <a:spcPts val="0"/>
              </a:spcAft>
              <a:buClr>
                <a:schemeClr val="dk1"/>
              </a:buClr>
              <a:buSzPts val="600"/>
              <a:buFont typeface="Arial"/>
              <a:buNone/>
            </a:pPr>
            <a:r>
              <a:rPr lang="en-US">
                <a:solidFill>
                  <a:srgbClr val="3F3F39"/>
                </a:solidFill>
              </a:rPr>
              <a:t>After the webinar:</a:t>
            </a:r>
            <a:endParaRPr/>
          </a:p>
          <a:p>
            <a:pPr indent="0" lvl="0" marL="457200" rtl="0" algn="l">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Access to recording will be emailed to you.</a:t>
            </a:r>
            <a:endParaRPr sz="2000">
              <a:solidFill>
                <a:srgbClr val="3F3F39"/>
              </a:solidFill>
            </a:endParaRPr>
          </a:p>
          <a:p>
            <a:pPr indent="0" lvl="0" marL="457200" rtl="0" algn="l">
              <a:lnSpc>
                <a:spcPct val="115000"/>
              </a:lnSpc>
              <a:spcBef>
                <a:spcPts val="500"/>
              </a:spcBef>
              <a:spcAft>
                <a:spcPts val="0"/>
              </a:spcAft>
              <a:buClr>
                <a:schemeClr val="dk1"/>
              </a:buClr>
              <a:buSzPts val="500"/>
              <a:buFont typeface="Arial"/>
              <a:buNone/>
            </a:pPr>
            <a:r>
              <a:t/>
            </a:r>
            <a:endParaRPr sz="1000">
              <a:solidFill>
                <a:srgbClr val="3F3F39"/>
              </a:solidFill>
            </a:endParaRPr>
          </a:p>
          <a:p>
            <a:pPr indent="0" lvl="0" marL="457200" rtl="0" algn="l">
              <a:lnSpc>
                <a:spcPct val="115000"/>
              </a:lnSpc>
              <a:spcBef>
                <a:spcPts val="500"/>
              </a:spcBef>
              <a:spcAft>
                <a:spcPts val="0"/>
              </a:spcAft>
              <a:buClr>
                <a:schemeClr val="dk1"/>
              </a:buClr>
              <a:buSzPts val="500"/>
              <a:buFont typeface="Arial"/>
              <a:buNone/>
            </a:pPr>
            <a:r>
              <a:rPr i="1" lang="en-US" sz="2000">
                <a:solidFill>
                  <a:srgbClr val="3F3F39"/>
                </a:solidFill>
              </a:rPr>
              <a:t>Take our survey in 2 weeks and receive a certificate verifying 1 hour of professional learning.</a:t>
            </a:r>
            <a:endParaRPr>
              <a:solidFill>
                <a:srgbClr val="3F3F39"/>
              </a:solidFill>
            </a:endParaRPr>
          </a:p>
        </p:txBody>
      </p:sp>
      <p:pic>
        <p:nvPicPr>
          <p:cNvPr id="1162" name="Google Shape;1162;p163"/>
          <p:cNvPicPr preferRelativeResize="0"/>
          <p:nvPr/>
        </p:nvPicPr>
        <p:blipFill rotWithShape="1">
          <a:blip r:embed="rId3">
            <a:alphaModFix/>
          </a:blip>
          <a:srcRect b="0" l="3208" r="2139" t="15095"/>
          <a:stretch/>
        </p:blipFill>
        <p:spPr>
          <a:xfrm>
            <a:off x="705475" y="2905388"/>
            <a:ext cx="7584300" cy="1095225"/>
          </a:xfrm>
          <a:prstGeom prst="rect">
            <a:avLst/>
          </a:prstGeom>
          <a:noFill/>
          <a:ln>
            <a:noFill/>
          </a:ln>
        </p:spPr>
      </p:pic>
      <p:sp>
        <p:nvSpPr>
          <p:cNvPr id="1163" name="Google Shape;1163;p163"/>
          <p:cNvSpPr/>
          <p:nvPr/>
        </p:nvSpPr>
        <p:spPr>
          <a:xfrm>
            <a:off x="5071725" y="2246375"/>
            <a:ext cx="777900" cy="589200"/>
          </a:xfrm>
          <a:prstGeom prst="downArrow">
            <a:avLst>
              <a:gd fmla="val 50000" name="adj1"/>
              <a:gd fmla="val 50000" name="adj2"/>
            </a:avLst>
          </a:prstGeom>
          <a:solidFill>
            <a:srgbClr val="1155CC"/>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63"/>
          <p:cNvSpPr/>
          <p:nvPr/>
        </p:nvSpPr>
        <p:spPr>
          <a:xfrm>
            <a:off x="2894925" y="2246325"/>
            <a:ext cx="777900" cy="589200"/>
          </a:xfrm>
          <a:prstGeom prst="downArrow">
            <a:avLst>
              <a:gd fmla="val 50000" name="adj1"/>
              <a:gd fmla="val 50000" name="adj2"/>
            </a:avLst>
          </a:prstGeom>
          <a:solidFill>
            <a:srgbClr val="9900FF"/>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63"/>
          <p:cNvSpPr txBox="1"/>
          <p:nvPr/>
        </p:nvSpPr>
        <p:spPr>
          <a:xfrm>
            <a:off x="934125" y="1408750"/>
            <a:ext cx="2599800" cy="7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9900FF"/>
                </a:solidFill>
                <a:latin typeface="Lucida Sans"/>
                <a:ea typeface="Lucida Sans"/>
                <a:cs typeface="Lucida Sans"/>
                <a:sym typeface="Lucida Sans"/>
              </a:rPr>
              <a:t>Question just for the presenters/ tech help</a:t>
            </a:r>
            <a:endParaRPr b="1" sz="1800">
              <a:solidFill>
                <a:srgbClr val="9900FF"/>
              </a:solidFill>
              <a:latin typeface="Lucida Sans"/>
              <a:ea typeface="Lucida Sans"/>
              <a:cs typeface="Lucida Sans"/>
              <a:sym typeface="Lucida Sans"/>
            </a:endParaRPr>
          </a:p>
          <a:p>
            <a:pPr indent="0" lvl="0" marL="0" rtl="0" algn="ctr">
              <a:spcBef>
                <a:spcPts val="0"/>
              </a:spcBef>
              <a:spcAft>
                <a:spcPts val="0"/>
              </a:spcAft>
              <a:buNone/>
            </a:pPr>
            <a:r>
              <a:t/>
            </a:r>
            <a:endParaRPr>
              <a:latin typeface="Lucida Sans"/>
              <a:ea typeface="Lucida Sans"/>
              <a:cs typeface="Lucida Sans"/>
              <a:sym typeface="Lucida Sans"/>
            </a:endParaRPr>
          </a:p>
        </p:txBody>
      </p:sp>
      <p:sp>
        <p:nvSpPr>
          <p:cNvPr id="1166" name="Google Shape;1166;p163"/>
          <p:cNvSpPr txBox="1"/>
          <p:nvPr/>
        </p:nvSpPr>
        <p:spPr>
          <a:xfrm>
            <a:off x="4967600" y="1319600"/>
            <a:ext cx="2165400" cy="7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rPr b="1" lang="en-US" sz="1800">
                <a:solidFill>
                  <a:srgbClr val="0000FF"/>
                </a:solidFill>
                <a:latin typeface="Lucida Sans"/>
                <a:ea typeface="Lucida Sans"/>
                <a:cs typeface="Lucida Sans"/>
                <a:sym typeface="Lucida Sans"/>
              </a:rPr>
              <a:t>Group chat </a:t>
            </a:r>
            <a:endParaRPr b="1" sz="1800">
              <a:solidFill>
                <a:srgbClr val="0000FF"/>
              </a:solidFill>
              <a:latin typeface="Lucida Sans"/>
              <a:ea typeface="Lucida Sans"/>
              <a:cs typeface="Lucida Sans"/>
              <a:sym typeface="Lucida Sans"/>
            </a:endParaRPr>
          </a:p>
          <a:p>
            <a:pPr indent="0" lvl="0" marL="0" rtl="0" algn="l">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t/>
            </a:r>
            <a:endParaRPr>
              <a:solidFill>
                <a:srgbClr val="0000FF"/>
              </a:solidFill>
              <a:latin typeface="Lucida Sans"/>
              <a:ea typeface="Lucida Sans"/>
              <a:cs typeface="Lucida Sans"/>
              <a:sym typeface="Lucida Sans"/>
            </a:endParaRPr>
          </a:p>
        </p:txBody>
      </p:sp>
      <p:sp>
        <p:nvSpPr>
          <p:cNvPr id="1167" name="Google Shape;1167;p163"/>
          <p:cNvSpPr/>
          <p:nvPr/>
        </p:nvSpPr>
        <p:spPr>
          <a:xfrm>
            <a:off x="4059525" y="2246375"/>
            <a:ext cx="777900" cy="589200"/>
          </a:xfrm>
          <a:prstGeom prst="downArrow">
            <a:avLst>
              <a:gd fmla="val 50000" name="adj1"/>
              <a:gd fmla="val 50000" name="adj2"/>
            </a:avLst>
          </a:prstGeom>
          <a:solidFill>
            <a:schemeClr val="accent2"/>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163"/>
          <p:cNvSpPr txBox="1"/>
          <p:nvPr/>
        </p:nvSpPr>
        <p:spPr>
          <a:xfrm>
            <a:off x="3365775" y="1319600"/>
            <a:ext cx="2165400" cy="7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rPr b="1" lang="en-US" sz="1800">
                <a:solidFill>
                  <a:schemeClr val="accent2"/>
                </a:solidFill>
                <a:latin typeface="Lucida Sans"/>
                <a:ea typeface="Lucida Sans"/>
                <a:cs typeface="Lucida Sans"/>
                <a:sym typeface="Lucida Sans"/>
              </a:rPr>
              <a:t>Resources </a:t>
            </a:r>
            <a:endParaRPr b="1" sz="1800">
              <a:solidFill>
                <a:schemeClr val="accent2"/>
              </a:solidFill>
              <a:latin typeface="Lucida Sans"/>
              <a:ea typeface="Lucida Sans"/>
              <a:cs typeface="Lucida Sans"/>
              <a:sym typeface="Lucida Sans"/>
            </a:endParaRPr>
          </a:p>
          <a:p>
            <a:pPr indent="0" lvl="0" marL="0" rtl="0" algn="l">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t/>
            </a:r>
            <a:endParaRPr>
              <a:solidFill>
                <a:srgbClr val="0000FF"/>
              </a:solidFill>
              <a:latin typeface="Lucida Sans"/>
              <a:ea typeface="Lucida Sans"/>
              <a:cs typeface="Lucida Sans"/>
              <a:sym typeface="Lucida Sans"/>
            </a:endParaRPr>
          </a:p>
        </p:txBody>
      </p:sp>
      <p:sp>
        <p:nvSpPr>
          <p:cNvPr id="1169" name="Google Shape;1169;p163"/>
          <p:cNvSpPr txBox="1"/>
          <p:nvPr/>
        </p:nvSpPr>
        <p:spPr>
          <a:xfrm>
            <a:off x="382825" y="758300"/>
            <a:ext cx="39099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US" sz="2200">
                <a:solidFill>
                  <a:srgbClr val="3F3F39"/>
                </a:solidFill>
                <a:latin typeface="Lucida Sans"/>
                <a:ea typeface="Lucida Sans"/>
                <a:cs typeface="Lucida Sans"/>
                <a:sym typeface="Lucida Sans"/>
              </a:rPr>
              <a:t>During the webinar:</a:t>
            </a:r>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4" name="Shape 1174"/>
        <p:cNvGrpSpPr/>
        <p:nvPr/>
      </p:nvGrpSpPr>
      <p:grpSpPr>
        <a:xfrm>
          <a:off x="0" y="0"/>
          <a:ext cx="0" cy="0"/>
          <a:chOff x="0" y="0"/>
          <a:chExt cx="0" cy="0"/>
        </a:xfrm>
      </p:grpSpPr>
      <p:sp>
        <p:nvSpPr>
          <p:cNvPr id="1175" name="Google Shape;1175;p16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1" i="0" lang="en-US" sz="2800" u="none" cap="none" strike="noStrike">
                <a:solidFill>
                  <a:srgbClr val="666666"/>
                </a:solidFill>
              </a:rPr>
              <a:t>Goals of the </a:t>
            </a:r>
            <a:r>
              <a:rPr b="1" lang="en-US" sz="2800">
                <a:solidFill>
                  <a:srgbClr val="666666"/>
                </a:solidFill>
              </a:rPr>
              <a:t>W</a:t>
            </a:r>
            <a:r>
              <a:rPr b="1" i="0" lang="en-US" sz="2800" u="none" cap="none" strike="noStrike">
                <a:solidFill>
                  <a:srgbClr val="666666"/>
                </a:solidFill>
              </a:rPr>
              <a:t>ebinar</a:t>
            </a:r>
            <a:endParaRPr b="1" i="0" sz="2400" u="none" cap="none" strike="noStrike">
              <a:solidFill>
                <a:srgbClr val="595959"/>
              </a:solidFill>
            </a:endParaRPr>
          </a:p>
        </p:txBody>
      </p:sp>
      <p:sp>
        <p:nvSpPr>
          <p:cNvPr id="1176" name="Google Shape;1176;p164"/>
          <p:cNvSpPr txBox="1"/>
          <p:nvPr>
            <p:ph idx="1" type="body"/>
          </p:nvPr>
        </p:nvSpPr>
        <p:spPr>
          <a:xfrm>
            <a:off x="103125" y="1562950"/>
            <a:ext cx="9144000" cy="4526100"/>
          </a:xfrm>
          <a:prstGeom prst="rect">
            <a:avLst/>
          </a:prstGeom>
          <a:noFill/>
          <a:ln>
            <a:noFill/>
          </a:ln>
        </p:spPr>
        <p:txBody>
          <a:bodyPr anchorCtr="0" anchor="t" bIns="45700" lIns="91425" spcFirstLastPara="1" rIns="91425" wrap="square" tIns="45700">
            <a:noAutofit/>
          </a:bodyPr>
          <a:lstStyle/>
          <a:p>
            <a:pPr indent="-355600" lvl="0" marL="685800" marR="0" rtl="0" algn="l">
              <a:lnSpc>
                <a:spcPct val="115000"/>
              </a:lnSpc>
              <a:spcBef>
                <a:spcPts val="0"/>
              </a:spcBef>
              <a:spcAft>
                <a:spcPts val="0"/>
              </a:spcAft>
              <a:buClr>
                <a:srgbClr val="575757"/>
              </a:buClr>
              <a:buSzPts val="2400"/>
              <a:buFont typeface="Lucida Sans"/>
              <a:buChar char="✓"/>
            </a:pPr>
            <a:r>
              <a:rPr lang="en-US" sz="2400">
                <a:solidFill>
                  <a:srgbClr val="2A7251"/>
                </a:solidFill>
              </a:rPr>
              <a:t>Understand the </a:t>
            </a:r>
            <a:r>
              <a:rPr b="1" lang="en-US" sz="2400">
                <a:solidFill>
                  <a:srgbClr val="2A7251"/>
                </a:solidFill>
              </a:rPr>
              <a:t>current state of PL</a:t>
            </a:r>
            <a:r>
              <a:rPr lang="en-US" sz="2400">
                <a:solidFill>
                  <a:srgbClr val="2A7251"/>
                </a:solidFill>
              </a:rPr>
              <a:t> based on SAP’s </a:t>
            </a:r>
            <a:r>
              <a:rPr b="1" lang="en-US" sz="2400">
                <a:solidFill>
                  <a:srgbClr val="2A7251"/>
                </a:solidFill>
              </a:rPr>
              <a:t>research process</a:t>
            </a:r>
            <a:endParaRPr b="1" sz="2400">
              <a:solidFill>
                <a:srgbClr val="2A7251"/>
              </a:solidFill>
            </a:endParaRPr>
          </a:p>
          <a:p>
            <a:pPr indent="0" lvl="0" marL="685800" marR="0" rtl="0" algn="l">
              <a:lnSpc>
                <a:spcPct val="115000"/>
              </a:lnSpc>
              <a:spcBef>
                <a:spcPts val="0"/>
              </a:spcBef>
              <a:spcAft>
                <a:spcPts val="0"/>
              </a:spcAft>
              <a:buNone/>
            </a:pPr>
            <a:r>
              <a:t/>
            </a:r>
            <a:endParaRPr sz="2400">
              <a:solidFill>
                <a:srgbClr val="2A7251"/>
              </a:solidFill>
            </a:endParaRPr>
          </a:p>
          <a:p>
            <a:pPr indent="-355600" lvl="0" marL="685800" marR="0" rtl="0" algn="l">
              <a:lnSpc>
                <a:spcPct val="115000"/>
              </a:lnSpc>
              <a:spcBef>
                <a:spcPts val="0"/>
              </a:spcBef>
              <a:spcAft>
                <a:spcPts val="0"/>
              </a:spcAft>
              <a:buClr>
                <a:srgbClr val="575757"/>
              </a:buClr>
              <a:buSzPts val="2400"/>
              <a:buFont typeface="Lucida Sans"/>
              <a:buChar char="✓"/>
            </a:pPr>
            <a:r>
              <a:rPr lang="en-US" sz="2400">
                <a:solidFill>
                  <a:srgbClr val="2A7251"/>
                </a:solidFill>
              </a:rPr>
              <a:t>Learn about the </a:t>
            </a:r>
            <a:r>
              <a:rPr b="1" lang="en-US" sz="2400">
                <a:solidFill>
                  <a:srgbClr val="2A7251"/>
                </a:solidFill>
              </a:rPr>
              <a:t>creation</a:t>
            </a:r>
            <a:r>
              <a:rPr lang="en-US" sz="2400">
                <a:solidFill>
                  <a:srgbClr val="2A7251"/>
                </a:solidFill>
              </a:rPr>
              <a:t> and </a:t>
            </a:r>
            <a:r>
              <a:rPr b="1" lang="en-US" sz="2400">
                <a:solidFill>
                  <a:srgbClr val="2A7251"/>
                </a:solidFill>
              </a:rPr>
              <a:t>application</a:t>
            </a:r>
            <a:r>
              <a:rPr lang="en-US" sz="2400">
                <a:solidFill>
                  <a:srgbClr val="2A7251"/>
                </a:solidFill>
              </a:rPr>
              <a:t> of the </a:t>
            </a:r>
            <a:r>
              <a:rPr b="1" lang="en-US" sz="2400">
                <a:solidFill>
                  <a:srgbClr val="2A7251"/>
                </a:solidFill>
              </a:rPr>
              <a:t>Principles for High-Quality, </a:t>
            </a:r>
            <a:r>
              <a:rPr b="1" lang="en-US" sz="2400">
                <a:solidFill>
                  <a:srgbClr val="2A7251"/>
                </a:solidFill>
              </a:rPr>
              <a:t>Standards-Aligned </a:t>
            </a:r>
            <a:r>
              <a:rPr b="1" lang="en-US" sz="2400">
                <a:solidFill>
                  <a:srgbClr val="2A7251"/>
                </a:solidFill>
              </a:rPr>
              <a:t>Professional Learning</a:t>
            </a:r>
            <a:endParaRPr b="1" sz="2400">
              <a:solidFill>
                <a:srgbClr val="2A7251"/>
              </a:solidFill>
            </a:endParaRPr>
          </a:p>
          <a:p>
            <a:pPr indent="0" lvl="0" marL="685800" marR="0" rtl="0" algn="l">
              <a:lnSpc>
                <a:spcPct val="115000"/>
              </a:lnSpc>
              <a:spcBef>
                <a:spcPts val="0"/>
              </a:spcBef>
              <a:spcAft>
                <a:spcPts val="0"/>
              </a:spcAft>
              <a:buNone/>
            </a:pPr>
            <a:r>
              <a:t/>
            </a:r>
            <a:endParaRPr sz="2400">
              <a:solidFill>
                <a:srgbClr val="2A7251"/>
              </a:solidFill>
            </a:endParaRPr>
          </a:p>
          <a:p>
            <a:pPr indent="-355600" lvl="0" marL="685800" marR="0" rtl="0" algn="l">
              <a:lnSpc>
                <a:spcPct val="115000"/>
              </a:lnSpc>
              <a:spcBef>
                <a:spcPts val="0"/>
              </a:spcBef>
              <a:spcAft>
                <a:spcPts val="0"/>
              </a:spcAft>
              <a:buClr>
                <a:srgbClr val="575757"/>
              </a:buClr>
              <a:buSzPts val="2400"/>
              <a:buFont typeface="Lucida Sans"/>
              <a:buChar char="✓"/>
            </a:pPr>
            <a:r>
              <a:rPr lang="en-US" sz="2400">
                <a:solidFill>
                  <a:srgbClr val="2A7251"/>
                </a:solidFill>
              </a:rPr>
              <a:t>Get started with </a:t>
            </a:r>
            <a:r>
              <a:rPr b="1" lang="en-US" sz="2400">
                <a:solidFill>
                  <a:srgbClr val="2A7251"/>
                </a:solidFill>
              </a:rPr>
              <a:t>concrete ideas</a:t>
            </a:r>
            <a:r>
              <a:rPr lang="en-US" sz="2400">
                <a:solidFill>
                  <a:srgbClr val="2A7251"/>
                </a:solidFill>
              </a:rPr>
              <a:t> to </a:t>
            </a:r>
            <a:r>
              <a:rPr b="1" lang="en-US" sz="2400">
                <a:solidFill>
                  <a:srgbClr val="2A7251"/>
                </a:solidFill>
              </a:rPr>
              <a:t>improve professional learning</a:t>
            </a:r>
            <a:endParaRPr b="1" sz="2400">
              <a:solidFill>
                <a:srgbClr val="2A7251"/>
              </a:solidFill>
            </a:endParaRPr>
          </a:p>
          <a:p>
            <a:pPr indent="0" lvl="0" marL="0" marR="0" rtl="0" algn="l">
              <a:lnSpc>
                <a:spcPct val="115000"/>
              </a:lnSpc>
              <a:spcBef>
                <a:spcPts val="0"/>
              </a:spcBef>
              <a:spcAft>
                <a:spcPts val="0"/>
              </a:spcAft>
              <a:buClr>
                <a:srgbClr val="595959"/>
              </a:buClr>
              <a:buSzPts val="2200"/>
              <a:buFont typeface="Arial"/>
              <a:buNone/>
            </a:pPr>
            <a:r>
              <a:t/>
            </a:r>
            <a:endParaRPr b="0" i="0" sz="2200" u="none" cap="none" strike="noStrike">
              <a:solidFill>
                <a:srgbClr val="575757"/>
              </a:solidFill>
              <a:latin typeface="Lucida Sans"/>
              <a:ea typeface="Lucida Sans"/>
              <a:cs typeface="Lucida Sans"/>
              <a:sym typeface="Lucida Sans"/>
            </a:endParaRPr>
          </a:p>
          <a:p>
            <a:pPr indent="0" lvl="0" marL="0" marR="0" rtl="0" algn="l">
              <a:lnSpc>
                <a:spcPct val="115000"/>
              </a:lnSpc>
              <a:spcBef>
                <a:spcPts val="0"/>
              </a:spcBef>
              <a:spcAft>
                <a:spcPts val="0"/>
              </a:spcAft>
              <a:buClr>
                <a:srgbClr val="595959"/>
              </a:buClr>
              <a:buSzPts val="2200"/>
              <a:buFont typeface="Arial"/>
              <a:buNone/>
            </a:pPr>
            <a:r>
              <a:rPr b="0" i="0" lang="en-US" sz="2200" u="none" cap="none" strike="noStrike">
                <a:solidFill>
                  <a:srgbClr val="575757"/>
                </a:solidFill>
                <a:latin typeface="Lucida Sans"/>
                <a:ea typeface="Lucida Sans"/>
                <a:cs typeface="Lucida Sans"/>
                <a:sym typeface="Lucida Sans"/>
              </a:rPr>
              <a:t> </a:t>
            </a:r>
            <a:endParaRPr b="0" i="0" sz="2200" u="none" cap="none" strike="noStrike">
              <a:solidFill>
                <a:srgbClr val="595959"/>
              </a:solidFill>
              <a:latin typeface="Lucida Sans"/>
              <a:ea typeface="Lucida Sans"/>
              <a:cs typeface="Lucida Sans"/>
              <a:sym typeface="Lucida Sans"/>
            </a:endParaRPr>
          </a:p>
          <a:p>
            <a:pPr indent="-342900" lvl="0" marL="342900" marR="0" rtl="0" algn="l">
              <a:lnSpc>
                <a:spcPct val="100000"/>
              </a:lnSpc>
              <a:spcBef>
                <a:spcPts val="0"/>
              </a:spcBef>
              <a:spcAft>
                <a:spcPts val="0"/>
              </a:spcAft>
              <a:buClr>
                <a:srgbClr val="3F3F39"/>
              </a:buClr>
              <a:buSzPts val="2400"/>
              <a:buFont typeface="Arial"/>
              <a:buNone/>
            </a:pPr>
            <a:r>
              <a:t/>
            </a:r>
            <a:endParaRPr b="0" i="0" sz="2400" u="none" cap="none" strike="noStrik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0" name="Shape 1180"/>
        <p:cNvGrpSpPr/>
        <p:nvPr/>
      </p:nvGrpSpPr>
      <p:grpSpPr>
        <a:xfrm>
          <a:off x="0" y="0"/>
          <a:ext cx="0" cy="0"/>
          <a:chOff x="0" y="0"/>
          <a:chExt cx="0" cy="0"/>
        </a:xfrm>
      </p:grpSpPr>
      <p:sp>
        <p:nvSpPr>
          <p:cNvPr id="1181" name="Google Shape;1181;p165"/>
          <p:cNvSpPr txBox="1"/>
          <p:nvPr>
            <p:ph type="title"/>
          </p:nvPr>
        </p:nvSpPr>
        <p:spPr>
          <a:xfrm>
            <a:off x="216568" y="2416482"/>
            <a:ext cx="8620552" cy="167674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Section </a:t>
            </a:r>
            <a:r>
              <a:rPr b="0" i="0" lang="en-US" sz="2800" u="none" cap="none" strike="noStrike">
                <a:solidFill>
                  <a:schemeClr val="lt1"/>
                </a:solidFill>
                <a:latin typeface="Lucida Sans"/>
                <a:ea typeface="Lucida Sans"/>
                <a:cs typeface="Lucida Sans"/>
                <a:sym typeface="Lucida Sans"/>
              </a:rPr>
              <a:t>1</a:t>
            </a:r>
            <a:r>
              <a:rPr b="0" i="0" lang="en-US" sz="2800" u="none" cap="none" strike="noStrike">
                <a:solidFill>
                  <a:schemeClr val="lt1"/>
                </a:solidFill>
                <a:latin typeface="Lucida Sans"/>
                <a:ea typeface="Lucida Sans"/>
                <a:cs typeface="Lucida Sans"/>
                <a:sym typeface="Lucida Sans"/>
              </a:rPr>
              <a:t>: </a:t>
            </a:r>
            <a:r>
              <a:rPr lang="en-US"/>
              <a:t>Why did we embark on this work?</a:t>
            </a:r>
            <a:endParaRPr b="0" i="0" sz="2800" u="none" cap="none" strike="noStrike">
              <a:solidFill>
                <a:schemeClr val="lt1"/>
              </a:solidFill>
              <a:latin typeface="Lucida Sans"/>
              <a:ea typeface="Lucida Sans"/>
              <a:cs typeface="Lucida Sans"/>
              <a:sym typeface="Lucida San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TNTP Template 2013">
  <a:themeElements>
    <a:clrScheme name="Custom 18">
      <a:dk1>
        <a:srgbClr val="000000"/>
      </a:dk1>
      <a:lt1>
        <a:srgbClr val="FFFFFF"/>
      </a:lt1>
      <a:dk2>
        <a:srgbClr val="00355F"/>
      </a:dk2>
      <a:lt2>
        <a:srgbClr val="414042"/>
      </a:lt2>
      <a:accent1>
        <a:srgbClr val="00A4C7"/>
      </a:accent1>
      <a:accent2>
        <a:srgbClr val="81D2EB"/>
      </a:accent2>
      <a:accent3>
        <a:srgbClr val="FFC72F"/>
      </a:accent3>
      <a:accent4>
        <a:srgbClr val="EA8835"/>
      </a:accent4>
      <a:accent5>
        <a:srgbClr val="8EBF3F"/>
      </a:accent5>
      <a:accent6>
        <a:srgbClr val="C0C2C4"/>
      </a:accent6>
      <a:hlink>
        <a:srgbClr val="00A4C7"/>
      </a:hlink>
      <a:folHlink>
        <a:srgbClr val="0035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